
<file path=[Content_Types].xml><?xml version="1.0" encoding="utf-8"?>
<Types xmlns="http://schemas.openxmlformats.org/package/2006/content-types">
  <Default Extension="xml" ContentType="application/xml"/>
  <Default Extension="jpeg" ContentType="image/jpeg"/>
  <Default Extension="jpg" ContentType="image/jpeg"/>
  <Default Extension="1" ContentType="image/tiff"/>
  <Default Extension="3"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handoutMasterIdLst>
    <p:handoutMasterId r:id="rId17"/>
  </p:handoutMasterIdLst>
  <p:sldIdLst>
    <p:sldId id="256" r:id="rId2"/>
    <p:sldId id="258" r:id="rId3"/>
    <p:sldId id="260" r:id="rId4"/>
    <p:sldId id="261" r:id="rId5"/>
    <p:sldId id="262" r:id="rId6"/>
    <p:sldId id="263" r:id="rId7"/>
    <p:sldId id="264" r:id="rId8"/>
    <p:sldId id="265" r:id="rId9"/>
    <p:sldId id="266" r:id="rId10"/>
    <p:sldId id="267" r:id="rId11"/>
    <p:sldId id="269" r:id="rId12"/>
    <p:sldId id="270" r:id="rId13"/>
    <p:sldId id="268" r:id="rId14"/>
    <p:sldId id="259" r:id="rId15"/>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428" autoAdjust="0"/>
  </p:normalViewPr>
  <p:slideViewPr>
    <p:cSldViewPr snapToGrid="0" snapToObjects="1" showGuides="1">
      <p:cViewPr>
        <p:scale>
          <a:sx n="100" d="100"/>
          <a:sy n="100" d="100"/>
        </p:scale>
        <p:origin x="-1824" y="-1200"/>
      </p:cViewPr>
      <p:guideLst>
        <p:guide orient="horz" pos="4058"/>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B5EFED5-0812-F34D-AF4A-054BCE2CB7C0}" type="datetimeFigureOut">
              <a:rPr lang="en-US" smtClean="0"/>
              <a:t>28/2/14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78EA0FE-1C82-DC40-9F84-3FBACBDC1041}" type="slidenum">
              <a:rPr lang="en-US" smtClean="0"/>
              <a:t>‹#›</a:t>
            </a:fld>
            <a:endParaRPr lang="en-US"/>
          </a:p>
        </p:txBody>
      </p:sp>
    </p:spTree>
    <p:extLst>
      <p:ext uri="{BB962C8B-B14F-4D97-AF65-F5344CB8AC3E}">
        <p14:creationId xmlns:p14="http://schemas.microsoft.com/office/powerpoint/2010/main" val="33359492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BD938B-C49C-7043-9388-AAA8687F3214}" type="datetimeFigureOut">
              <a:rPr lang="en-US" smtClean="0"/>
              <a:t>28/2/14</a:t>
            </a:fld>
            <a:endParaRPr lang="en-US"/>
          </a:p>
        </p:txBody>
      </p:sp>
      <p:sp>
        <p:nvSpPr>
          <p:cNvPr id="4" name="Slide Image Placeholder 3"/>
          <p:cNvSpPr>
            <a:spLocks noGrp="1" noRot="1" noChangeAspect="1"/>
          </p:cNvSpPr>
          <p:nvPr>
            <p:ph type="sldImg" idx="2"/>
          </p:nvPr>
        </p:nvSpPr>
        <p:spPr>
          <a:xfrm>
            <a:off x="2241550" y="685800"/>
            <a:ext cx="23749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A7F1C7-7C6A-DA46-8D86-29A3E73AB956}" type="slidenum">
              <a:rPr lang="en-US" smtClean="0"/>
              <a:t>‹#›</a:t>
            </a:fld>
            <a:endParaRPr lang="en-US"/>
          </a:p>
        </p:txBody>
      </p:sp>
    </p:spTree>
    <p:extLst>
      <p:ext uri="{BB962C8B-B14F-4D97-AF65-F5344CB8AC3E}">
        <p14:creationId xmlns:p14="http://schemas.microsoft.com/office/powerpoint/2010/main" val="23711794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694ED63-B8EE-0243-BEDB-B2AFAB0F0A1B}" type="slidenum">
              <a:rPr lang="en-US"/>
              <a:pPr>
                <a:defRPr/>
              </a:pPr>
              <a:t>14</a:t>
            </a:fld>
            <a:endParaRPr lang="en-US"/>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3077282"/>
            <a:ext cx="5829300" cy="2123369"/>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613400"/>
            <a:ext cx="4800600" cy="2531533"/>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342900" y="9181395"/>
            <a:ext cx="1600200" cy="527403"/>
          </a:xfrm>
          <a:prstGeom prst="rect">
            <a:avLst/>
          </a:prstGeom>
        </p:spPr>
        <p:txBody>
          <a:bodyPr/>
          <a:lstStyle/>
          <a:p>
            <a:endParaRPr lang="en-US"/>
          </a:p>
        </p:txBody>
      </p:sp>
      <p:sp>
        <p:nvSpPr>
          <p:cNvPr id="5" name="Footer Placeholder 4"/>
          <p:cNvSpPr>
            <a:spLocks noGrp="1"/>
          </p:cNvSpPr>
          <p:nvPr>
            <p:ph type="ftr" sz="quarter" idx="11"/>
          </p:nvPr>
        </p:nvSpPr>
        <p:spPr>
          <a:xfrm>
            <a:off x="2343150" y="9181395"/>
            <a:ext cx="2171700" cy="527403"/>
          </a:xfrm>
          <a:prstGeom prst="rect">
            <a:avLst/>
          </a:prstGeom>
        </p:spPr>
        <p:txBody>
          <a:bodyPr/>
          <a:lstStyle/>
          <a:p>
            <a:r>
              <a:rPr lang="en-US" smtClean="0"/>
              <a:t>egg collection and evaluation</a:t>
            </a:r>
            <a:endParaRPr lang="en-US"/>
          </a:p>
        </p:txBody>
      </p:sp>
      <p:sp>
        <p:nvSpPr>
          <p:cNvPr id="6" name="Slide Number Placeholder 5"/>
          <p:cNvSpPr>
            <a:spLocks noGrp="1"/>
          </p:cNvSpPr>
          <p:nvPr>
            <p:ph type="sldNum" sz="quarter" idx="12"/>
          </p:nvPr>
        </p:nvSpPr>
        <p:spPr>
          <a:xfrm>
            <a:off x="4914900" y="9181395"/>
            <a:ext cx="1600200" cy="527403"/>
          </a:xfrm>
          <a:prstGeom prst="rect">
            <a:avLst/>
          </a:prstGeom>
        </p:spPr>
        <p:txBody>
          <a:bodyPr/>
          <a:lstStyle/>
          <a:p>
            <a:fld id="{646428A9-4E6F-4A45-9946-3F3F60D6FD97}" type="slidenum">
              <a:rPr lang="en-US" smtClean="0"/>
              <a:t>‹#›</a:t>
            </a:fld>
            <a:endParaRPr lang="en-US"/>
          </a:p>
        </p:txBody>
      </p:sp>
    </p:spTree>
    <p:extLst>
      <p:ext uri="{BB962C8B-B14F-4D97-AF65-F5344CB8AC3E}">
        <p14:creationId xmlns:p14="http://schemas.microsoft.com/office/powerpoint/2010/main" val="2362114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42900" y="396699"/>
            <a:ext cx="6172200" cy="1651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2311401"/>
            <a:ext cx="6172200" cy="653750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42900" y="9181395"/>
            <a:ext cx="1600200" cy="527403"/>
          </a:xfrm>
          <a:prstGeom prst="rect">
            <a:avLst/>
          </a:prstGeom>
        </p:spPr>
        <p:txBody>
          <a:bodyPr/>
          <a:lstStyle/>
          <a:p>
            <a:endParaRPr lang="en-US"/>
          </a:p>
        </p:txBody>
      </p:sp>
      <p:sp>
        <p:nvSpPr>
          <p:cNvPr id="5" name="Footer Placeholder 4"/>
          <p:cNvSpPr>
            <a:spLocks noGrp="1"/>
          </p:cNvSpPr>
          <p:nvPr>
            <p:ph type="ftr" sz="quarter" idx="11"/>
          </p:nvPr>
        </p:nvSpPr>
        <p:spPr>
          <a:xfrm>
            <a:off x="2343150" y="9181395"/>
            <a:ext cx="2171700" cy="527403"/>
          </a:xfrm>
          <a:prstGeom prst="rect">
            <a:avLst/>
          </a:prstGeom>
        </p:spPr>
        <p:txBody>
          <a:bodyPr/>
          <a:lstStyle/>
          <a:p>
            <a:r>
              <a:rPr lang="en-US" smtClean="0"/>
              <a:t>egg collection and evaluation</a:t>
            </a:r>
            <a:endParaRPr lang="en-US"/>
          </a:p>
        </p:txBody>
      </p:sp>
      <p:sp>
        <p:nvSpPr>
          <p:cNvPr id="6" name="Slide Number Placeholder 5"/>
          <p:cNvSpPr>
            <a:spLocks noGrp="1"/>
          </p:cNvSpPr>
          <p:nvPr>
            <p:ph type="sldNum" sz="quarter" idx="12"/>
          </p:nvPr>
        </p:nvSpPr>
        <p:spPr>
          <a:xfrm>
            <a:off x="4914900" y="9181395"/>
            <a:ext cx="1600200" cy="527403"/>
          </a:xfrm>
          <a:prstGeom prst="rect">
            <a:avLst/>
          </a:prstGeom>
        </p:spPr>
        <p:txBody>
          <a:bodyPr/>
          <a:lstStyle/>
          <a:p>
            <a:fld id="{646428A9-4E6F-4A45-9946-3F3F60D6FD97}" type="slidenum">
              <a:rPr lang="en-US" smtClean="0"/>
              <a:t>‹#›</a:t>
            </a:fld>
            <a:endParaRPr lang="en-US"/>
          </a:p>
        </p:txBody>
      </p:sp>
    </p:spTree>
    <p:extLst>
      <p:ext uri="{BB962C8B-B14F-4D97-AF65-F5344CB8AC3E}">
        <p14:creationId xmlns:p14="http://schemas.microsoft.com/office/powerpoint/2010/main" val="2943249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573264"/>
            <a:ext cx="1157288" cy="1220822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7175" y="573264"/>
            <a:ext cx="3357563" cy="1220822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42900" y="9181395"/>
            <a:ext cx="1600200" cy="527403"/>
          </a:xfrm>
          <a:prstGeom prst="rect">
            <a:avLst/>
          </a:prstGeom>
        </p:spPr>
        <p:txBody>
          <a:bodyPr/>
          <a:lstStyle/>
          <a:p>
            <a:endParaRPr lang="en-US"/>
          </a:p>
        </p:txBody>
      </p:sp>
      <p:sp>
        <p:nvSpPr>
          <p:cNvPr id="5" name="Footer Placeholder 4"/>
          <p:cNvSpPr>
            <a:spLocks noGrp="1"/>
          </p:cNvSpPr>
          <p:nvPr>
            <p:ph type="ftr" sz="quarter" idx="11"/>
          </p:nvPr>
        </p:nvSpPr>
        <p:spPr>
          <a:xfrm>
            <a:off x="2343150" y="9181395"/>
            <a:ext cx="2171700" cy="527403"/>
          </a:xfrm>
          <a:prstGeom prst="rect">
            <a:avLst/>
          </a:prstGeom>
        </p:spPr>
        <p:txBody>
          <a:bodyPr/>
          <a:lstStyle/>
          <a:p>
            <a:r>
              <a:rPr lang="en-US" smtClean="0"/>
              <a:t>egg collection and evaluation</a:t>
            </a:r>
            <a:endParaRPr lang="en-US"/>
          </a:p>
        </p:txBody>
      </p:sp>
      <p:sp>
        <p:nvSpPr>
          <p:cNvPr id="6" name="Slide Number Placeholder 5"/>
          <p:cNvSpPr>
            <a:spLocks noGrp="1"/>
          </p:cNvSpPr>
          <p:nvPr>
            <p:ph type="sldNum" sz="quarter" idx="12"/>
          </p:nvPr>
        </p:nvSpPr>
        <p:spPr>
          <a:xfrm>
            <a:off x="4914900" y="9181395"/>
            <a:ext cx="1600200" cy="527403"/>
          </a:xfrm>
          <a:prstGeom prst="rect">
            <a:avLst/>
          </a:prstGeom>
        </p:spPr>
        <p:txBody>
          <a:bodyPr/>
          <a:lstStyle/>
          <a:p>
            <a:fld id="{646428A9-4E6F-4A45-9946-3F3F60D6FD97}" type="slidenum">
              <a:rPr lang="en-US" smtClean="0"/>
              <a:t>‹#›</a:t>
            </a:fld>
            <a:endParaRPr lang="en-US"/>
          </a:p>
        </p:txBody>
      </p:sp>
    </p:spTree>
    <p:extLst>
      <p:ext uri="{BB962C8B-B14F-4D97-AF65-F5344CB8AC3E}">
        <p14:creationId xmlns:p14="http://schemas.microsoft.com/office/powerpoint/2010/main" val="3864846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396699"/>
            <a:ext cx="6172200" cy="1651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42900" y="2311401"/>
            <a:ext cx="6172200" cy="653750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42900" y="9181395"/>
            <a:ext cx="1600200" cy="527403"/>
          </a:xfrm>
          <a:prstGeom prst="rect">
            <a:avLst/>
          </a:prstGeom>
        </p:spPr>
        <p:txBody>
          <a:bodyPr/>
          <a:lstStyle/>
          <a:p>
            <a:endParaRPr lang="en-US"/>
          </a:p>
        </p:txBody>
      </p:sp>
      <p:sp>
        <p:nvSpPr>
          <p:cNvPr id="5" name="Footer Placeholder 4"/>
          <p:cNvSpPr>
            <a:spLocks noGrp="1"/>
          </p:cNvSpPr>
          <p:nvPr>
            <p:ph type="ftr" sz="quarter" idx="11"/>
          </p:nvPr>
        </p:nvSpPr>
        <p:spPr>
          <a:xfrm>
            <a:off x="2343150" y="9181395"/>
            <a:ext cx="2171700" cy="527403"/>
          </a:xfrm>
          <a:prstGeom prst="rect">
            <a:avLst/>
          </a:prstGeom>
        </p:spPr>
        <p:txBody>
          <a:bodyPr/>
          <a:lstStyle/>
          <a:p>
            <a:r>
              <a:rPr lang="en-US" smtClean="0"/>
              <a:t>egg collection and evaluation</a:t>
            </a:r>
            <a:endParaRPr lang="en-US"/>
          </a:p>
        </p:txBody>
      </p:sp>
      <p:sp>
        <p:nvSpPr>
          <p:cNvPr id="6" name="Slide Number Placeholder 5"/>
          <p:cNvSpPr>
            <a:spLocks noGrp="1"/>
          </p:cNvSpPr>
          <p:nvPr>
            <p:ph type="sldNum" sz="quarter" idx="12"/>
          </p:nvPr>
        </p:nvSpPr>
        <p:spPr>
          <a:xfrm>
            <a:off x="4914900" y="9181395"/>
            <a:ext cx="1600200" cy="527403"/>
          </a:xfrm>
          <a:prstGeom prst="rect">
            <a:avLst/>
          </a:prstGeom>
        </p:spPr>
        <p:txBody>
          <a:bodyPr/>
          <a:lstStyle/>
          <a:p>
            <a:fld id="{646428A9-4E6F-4A45-9946-3F3F60D6FD97}" type="slidenum">
              <a:rPr lang="en-US" smtClean="0"/>
              <a:t>‹#›</a:t>
            </a:fld>
            <a:endParaRPr lang="en-US"/>
          </a:p>
        </p:txBody>
      </p:sp>
    </p:spTree>
    <p:extLst>
      <p:ext uri="{BB962C8B-B14F-4D97-AF65-F5344CB8AC3E}">
        <p14:creationId xmlns:p14="http://schemas.microsoft.com/office/powerpoint/2010/main" val="1557671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6365523"/>
            <a:ext cx="5829300" cy="1967442"/>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4198586"/>
            <a:ext cx="5829300" cy="21669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42900" y="9181395"/>
            <a:ext cx="1600200" cy="527403"/>
          </a:xfrm>
          <a:prstGeom prst="rect">
            <a:avLst/>
          </a:prstGeom>
        </p:spPr>
        <p:txBody>
          <a:bodyPr/>
          <a:lstStyle/>
          <a:p>
            <a:endParaRPr lang="en-US"/>
          </a:p>
        </p:txBody>
      </p:sp>
      <p:sp>
        <p:nvSpPr>
          <p:cNvPr id="5" name="Footer Placeholder 4"/>
          <p:cNvSpPr>
            <a:spLocks noGrp="1"/>
          </p:cNvSpPr>
          <p:nvPr>
            <p:ph type="ftr" sz="quarter" idx="11"/>
          </p:nvPr>
        </p:nvSpPr>
        <p:spPr>
          <a:xfrm>
            <a:off x="2343150" y="9181395"/>
            <a:ext cx="2171700" cy="527403"/>
          </a:xfrm>
          <a:prstGeom prst="rect">
            <a:avLst/>
          </a:prstGeom>
        </p:spPr>
        <p:txBody>
          <a:bodyPr/>
          <a:lstStyle/>
          <a:p>
            <a:r>
              <a:rPr lang="en-US" smtClean="0"/>
              <a:t>egg collection and evaluation</a:t>
            </a:r>
            <a:endParaRPr lang="en-US"/>
          </a:p>
        </p:txBody>
      </p:sp>
      <p:sp>
        <p:nvSpPr>
          <p:cNvPr id="6" name="Slide Number Placeholder 5"/>
          <p:cNvSpPr>
            <a:spLocks noGrp="1"/>
          </p:cNvSpPr>
          <p:nvPr>
            <p:ph type="sldNum" sz="quarter" idx="12"/>
          </p:nvPr>
        </p:nvSpPr>
        <p:spPr>
          <a:xfrm>
            <a:off x="4914900" y="9181395"/>
            <a:ext cx="1600200" cy="527403"/>
          </a:xfrm>
          <a:prstGeom prst="rect">
            <a:avLst/>
          </a:prstGeom>
        </p:spPr>
        <p:txBody>
          <a:bodyPr/>
          <a:lstStyle/>
          <a:p>
            <a:fld id="{646428A9-4E6F-4A45-9946-3F3F60D6FD97}" type="slidenum">
              <a:rPr lang="en-US" smtClean="0"/>
              <a:t>‹#›</a:t>
            </a:fld>
            <a:endParaRPr lang="en-US"/>
          </a:p>
        </p:txBody>
      </p:sp>
    </p:spTree>
    <p:extLst>
      <p:ext uri="{BB962C8B-B14F-4D97-AF65-F5344CB8AC3E}">
        <p14:creationId xmlns:p14="http://schemas.microsoft.com/office/powerpoint/2010/main" val="4038548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396699"/>
            <a:ext cx="6172200" cy="1651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57175" y="3338690"/>
            <a:ext cx="2257425" cy="944280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28900" y="3338690"/>
            <a:ext cx="2257425" cy="944280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42900" y="9181395"/>
            <a:ext cx="1600200" cy="527403"/>
          </a:xfrm>
          <a:prstGeom prst="rect">
            <a:avLst/>
          </a:prstGeom>
        </p:spPr>
        <p:txBody>
          <a:bodyPr/>
          <a:lstStyle/>
          <a:p>
            <a:endParaRPr lang="en-US"/>
          </a:p>
        </p:txBody>
      </p:sp>
      <p:sp>
        <p:nvSpPr>
          <p:cNvPr id="6" name="Footer Placeholder 5"/>
          <p:cNvSpPr>
            <a:spLocks noGrp="1"/>
          </p:cNvSpPr>
          <p:nvPr>
            <p:ph type="ftr" sz="quarter" idx="11"/>
          </p:nvPr>
        </p:nvSpPr>
        <p:spPr>
          <a:xfrm>
            <a:off x="2343150" y="9181395"/>
            <a:ext cx="2171700" cy="527403"/>
          </a:xfrm>
          <a:prstGeom prst="rect">
            <a:avLst/>
          </a:prstGeom>
        </p:spPr>
        <p:txBody>
          <a:bodyPr/>
          <a:lstStyle/>
          <a:p>
            <a:r>
              <a:rPr lang="en-US" smtClean="0"/>
              <a:t>egg collection and evaluation</a:t>
            </a:r>
            <a:endParaRPr lang="en-US"/>
          </a:p>
        </p:txBody>
      </p:sp>
      <p:sp>
        <p:nvSpPr>
          <p:cNvPr id="7" name="Slide Number Placeholder 6"/>
          <p:cNvSpPr>
            <a:spLocks noGrp="1"/>
          </p:cNvSpPr>
          <p:nvPr>
            <p:ph type="sldNum" sz="quarter" idx="12"/>
          </p:nvPr>
        </p:nvSpPr>
        <p:spPr>
          <a:xfrm>
            <a:off x="4914900" y="9181395"/>
            <a:ext cx="1600200" cy="527403"/>
          </a:xfrm>
          <a:prstGeom prst="rect">
            <a:avLst/>
          </a:prstGeom>
        </p:spPr>
        <p:txBody>
          <a:bodyPr/>
          <a:lstStyle/>
          <a:p>
            <a:fld id="{646428A9-4E6F-4A45-9946-3F3F60D6FD97}" type="slidenum">
              <a:rPr lang="en-US" smtClean="0"/>
              <a:t>‹#›</a:t>
            </a:fld>
            <a:endParaRPr lang="en-US"/>
          </a:p>
        </p:txBody>
      </p:sp>
    </p:spTree>
    <p:extLst>
      <p:ext uri="{BB962C8B-B14F-4D97-AF65-F5344CB8AC3E}">
        <p14:creationId xmlns:p14="http://schemas.microsoft.com/office/powerpoint/2010/main" val="2793208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6699"/>
            <a:ext cx="6172200" cy="1651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217385"/>
            <a:ext cx="3030141" cy="924101"/>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3141486"/>
            <a:ext cx="3030141" cy="570741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217385"/>
            <a:ext cx="3031331" cy="924101"/>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3141486"/>
            <a:ext cx="3031331" cy="570741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42900" y="9181395"/>
            <a:ext cx="1600200" cy="527403"/>
          </a:xfrm>
          <a:prstGeom prst="rect">
            <a:avLst/>
          </a:prstGeom>
        </p:spPr>
        <p:txBody>
          <a:bodyPr/>
          <a:lstStyle/>
          <a:p>
            <a:endParaRPr lang="en-US"/>
          </a:p>
        </p:txBody>
      </p:sp>
      <p:sp>
        <p:nvSpPr>
          <p:cNvPr id="8" name="Footer Placeholder 7"/>
          <p:cNvSpPr>
            <a:spLocks noGrp="1"/>
          </p:cNvSpPr>
          <p:nvPr>
            <p:ph type="ftr" sz="quarter" idx="11"/>
          </p:nvPr>
        </p:nvSpPr>
        <p:spPr>
          <a:xfrm>
            <a:off x="2343150" y="9181395"/>
            <a:ext cx="2171700" cy="527403"/>
          </a:xfrm>
          <a:prstGeom prst="rect">
            <a:avLst/>
          </a:prstGeom>
        </p:spPr>
        <p:txBody>
          <a:bodyPr/>
          <a:lstStyle/>
          <a:p>
            <a:r>
              <a:rPr lang="en-US" smtClean="0"/>
              <a:t>egg collection and evaluation</a:t>
            </a:r>
            <a:endParaRPr lang="en-US"/>
          </a:p>
        </p:txBody>
      </p:sp>
      <p:sp>
        <p:nvSpPr>
          <p:cNvPr id="9" name="Slide Number Placeholder 8"/>
          <p:cNvSpPr>
            <a:spLocks noGrp="1"/>
          </p:cNvSpPr>
          <p:nvPr>
            <p:ph type="sldNum" sz="quarter" idx="12"/>
          </p:nvPr>
        </p:nvSpPr>
        <p:spPr>
          <a:xfrm>
            <a:off x="4914900" y="9181395"/>
            <a:ext cx="1600200" cy="527403"/>
          </a:xfrm>
          <a:prstGeom prst="rect">
            <a:avLst/>
          </a:prstGeom>
        </p:spPr>
        <p:txBody>
          <a:bodyPr/>
          <a:lstStyle/>
          <a:p>
            <a:fld id="{646428A9-4E6F-4A45-9946-3F3F60D6FD97}" type="slidenum">
              <a:rPr lang="en-US" smtClean="0"/>
              <a:t>‹#›</a:t>
            </a:fld>
            <a:endParaRPr lang="en-US"/>
          </a:p>
        </p:txBody>
      </p:sp>
    </p:spTree>
    <p:extLst>
      <p:ext uri="{BB962C8B-B14F-4D97-AF65-F5344CB8AC3E}">
        <p14:creationId xmlns:p14="http://schemas.microsoft.com/office/powerpoint/2010/main" val="1842640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2900" y="396699"/>
            <a:ext cx="6172200" cy="1651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42900" y="9181395"/>
            <a:ext cx="1600200" cy="527403"/>
          </a:xfrm>
          <a:prstGeom prst="rect">
            <a:avLst/>
          </a:prstGeom>
        </p:spPr>
        <p:txBody>
          <a:bodyPr/>
          <a:lstStyle/>
          <a:p>
            <a:endParaRPr lang="en-US"/>
          </a:p>
        </p:txBody>
      </p:sp>
      <p:sp>
        <p:nvSpPr>
          <p:cNvPr id="4" name="Footer Placeholder 3"/>
          <p:cNvSpPr>
            <a:spLocks noGrp="1"/>
          </p:cNvSpPr>
          <p:nvPr>
            <p:ph type="ftr" sz="quarter" idx="11"/>
          </p:nvPr>
        </p:nvSpPr>
        <p:spPr>
          <a:xfrm>
            <a:off x="2343150" y="9181395"/>
            <a:ext cx="2171700" cy="527403"/>
          </a:xfrm>
          <a:prstGeom prst="rect">
            <a:avLst/>
          </a:prstGeom>
        </p:spPr>
        <p:txBody>
          <a:bodyPr/>
          <a:lstStyle/>
          <a:p>
            <a:r>
              <a:rPr lang="en-US" smtClean="0"/>
              <a:t>egg collection and evaluation</a:t>
            </a:r>
            <a:endParaRPr lang="en-US"/>
          </a:p>
        </p:txBody>
      </p:sp>
      <p:sp>
        <p:nvSpPr>
          <p:cNvPr id="5" name="Slide Number Placeholder 4"/>
          <p:cNvSpPr>
            <a:spLocks noGrp="1"/>
          </p:cNvSpPr>
          <p:nvPr>
            <p:ph type="sldNum" sz="quarter" idx="12"/>
          </p:nvPr>
        </p:nvSpPr>
        <p:spPr>
          <a:xfrm>
            <a:off x="4914900" y="9181395"/>
            <a:ext cx="1600200" cy="527403"/>
          </a:xfrm>
          <a:prstGeom prst="rect">
            <a:avLst/>
          </a:prstGeom>
        </p:spPr>
        <p:txBody>
          <a:bodyPr/>
          <a:lstStyle/>
          <a:p>
            <a:fld id="{646428A9-4E6F-4A45-9946-3F3F60D6FD97}" type="slidenum">
              <a:rPr lang="en-US" smtClean="0"/>
              <a:t>‹#›</a:t>
            </a:fld>
            <a:endParaRPr lang="en-US"/>
          </a:p>
        </p:txBody>
      </p:sp>
    </p:spTree>
    <p:extLst>
      <p:ext uri="{BB962C8B-B14F-4D97-AF65-F5344CB8AC3E}">
        <p14:creationId xmlns:p14="http://schemas.microsoft.com/office/powerpoint/2010/main" val="148160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42900" y="9181395"/>
            <a:ext cx="1600200" cy="527403"/>
          </a:xfrm>
          <a:prstGeom prst="rect">
            <a:avLst/>
          </a:prstGeom>
        </p:spPr>
        <p:txBody>
          <a:bodyPr/>
          <a:lstStyle/>
          <a:p>
            <a:endParaRPr lang="en-US"/>
          </a:p>
        </p:txBody>
      </p:sp>
      <p:sp>
        <p:nvSpPr>
          <p:cNvPr id="3" name="Footer Placeholder 2"/>
          <p:cNvSpPr>
            <a:spLocks noGrp="1"/>
          </p:cNvSpPr>
          <p:nvPr>
            <p:ph type="ftr" sz="quarter" idx="11"/>
          </p:nvPr>
        </p:nvSpPr>
        <p:spPr>
          <a:xfrm>
            <a:off x="2343150" y="9181395"/>
            <a:ext cx="2171700" cy="527403"/>
          </a:xfrm>
          <a:prstGeom prst="rect">
            <a:avLst/>
          </a:prstGeom>
        </p:spPr>
        <p:txBody>
          <a:bodyPr/>
          <a:lstStyle/>
          <a:p>
            <a:r>
              <a:rPr lang="en-US" smtClean="0"/>
              <a:t>egg collection and evaluation</a:t>
            </a:r>
            <a:endParaRPr lang="en-US"/>
          </a:p>
        </p:txBody>
      </p:sp>
      <p:sp>
        <p:nvSpPr>
          <p:cNvPr id="4" name="Slide Number Placeholder 3"/>
          <p:cNvSpPr>
            <a:spLocks noGrp="1"/>
          </p:cNvSpPr>
          <p:nvPr>
            <p:ph type="sldNum" sz="quarter" idx="12"/>
          </p:nvPr>
        </p:nvSpPr>
        <p:spPr>
          <a:xfrm>
            <a:off x="4914900" y="9181395"/>
            <a:ext cx="1600200" cy="527403"/>
          </a:xfrm>
          <a:prstGeom prst="rect">
            <a:avLst/>
          </a:prstGeom>
        </p:spPr>
        <p:txBody>
          <a:bodyPr/>
          <a:lstStyle/>
          <a:p>
            <a:fld id="{646428A9-4E6F-4A45-9946-3F3F60D6FD97}" type="slidenum">
              <a:rPr lang="en-US" smtClean="0"/>
              <a:t>‹#›</a:t>
            </a:fld>
            <a:endParaRPr lang="en-US"/>
          </a:p>
        </p:txBody>
      </p:sp>
    </p:spTree>
    <p:extLst>
      <p:ext uri="{BB962C8B-B14F-4D97-AF65-F5344CB8AC3E}">
        <p14:creationId xmlns:p14="http://schemas.microsoft.com/office/powerpoint/2010/main" val="3152122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4405"/>
            <a:ext cx="2256235" cy="167851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94406"/>
            <a:ext cx="3833813" cy="845449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2072923"/>
            <a:ext cx="2256235" cy="677598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2900" y="9181395"/>
            <a:ext cx="1600200" cy="527403"/>
          </a:xfrm>
          <a:prstGeom prst="rect">
            <a:avLst/>
          </a:prstGeom>
        </p:spPr>
        <p:txBody>
          <a:bodyPr/>
          <a:lstStyle/>
          <a:p>
            <a:endParaRPr lang="en-US"/>
          </a:p>
        </p:txBody>
      </p:sp>
      <p:sp>
        <p:nvSpPr>
          <p:cNvPr id="6" name="Footer Placeholder 5"/>
          <p:cNvSpPr>
            <a:spLocks noGrp="1"/>
          </p:cNvSpPr>
          <p:nvPr>
            <p:ph type="ftr" sz="quarter" idx="11"/>
          </p:nvPr>
        </p:nvSpPr>
        <p:spPr>
          <a:xfrm>
            <a:off x="2343150" y="9181395"/>
            <a:ext cx="2171700" cy="527403"/>
          </a:xfrm>
          <a:prstGeom prst="rect">
            <a:avLst/>
          </a:prstGeom>
        </p:spPr>
        <p:txBody>
          <a:bodyPr/>
          <a:lstStyle/>
          <a:p>
            <a:r>
              <a:rPr lang="en-US" smtClean="0"/>
              <a:t>egg collection and evaluation</a:t>
            </a:r>
            <a:endParaRPr lang="en-US"/>
          </a:p>
        </p:txBody>
      </p:sp>
      <p:sp>
        <p:nvSpPr>
          <p:cNvPr id="7" name="Slide Number Placeholder 6"/>
          <p:cNvSpPr>
            <a:spLocks noGrp="1"/>
          </p:cNvSpPr>
          <p:nvPr>
            <p:ph type="sldNum" sz="quarter" idx="12"/>
          </p:nvPr>
        </p:nvSpPr>
        <p:spPr>
          <a:xfrm>
            <a:off x="4914900" y="9181395"/>
            <a:ext cx="1600200" cy="527403"/>
          </a:xfrm>
          <a:prstGeom prst="rect">
            <a:avLst/>
          </a:prstGeom>
        </p:spPr>
        <p:txBody>
          <a:bodyPr/>
          <a:lstStyle/>
          <a:p>
            <a:fld id="{646428A9-4E6F-4A45-9946-3F3F60D6FD97}" type="slidenum">
              <a:rPr lang="en-US" smtClean="0"/>
              <a:t>‹#›</a:t>
            </a:fld>
            <a:endParaRPr lang="en-US"/>
          </a:p>
        </p:txBody>
      </p:sp>
    </p:spTree>
    <p:extLst>
      <p:ext uri="{BB962C8B-B14F-4D97-AF65-F5344CB8AC3E}">
        <p14:creationId xmlns:p14="http://schemas.microsoft.com/office/powerpoint/2010/main" val="3394001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934200"/>
            <a:ext cx="4114800" cy="818622"/>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85119"/>
            <a:ext cx="4114800" cy="5943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752822"/>
            <a:ext cx="4114800" cy="116257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2900" y="9181395"/>
            <a:ext cx="1600200" cy="527403"/>
          </a:xfrm>
          <a:prstGeom prst="rect">
            <a:avLst/>
          </a:prstGeom>
        </p:spPr>
        <p:txBody>
          <a:bodyPr/>
          <a:lstStyle/>
          <a:p>
            <a:endParaRPr lang="en-US"/>
          </a:p>
        </p:txBody>
      </p:sp>
      <p:sp>
        <p:nvSpPr>
          <p:cNvPr id="6" name="Footer Placeholder 5"/>
          <p:cNvSpPr>
            <a:spLocks noGrp="1"/>
          </p:cNvSpPr>
          <p:nvPr>
            <p:ph type="ftr" sz="quarter" idx="11"/>
          </p:nvPr>
        </p:nvSpPr>
        <p:spPr>
          <a:xfrm>
            <a:off x="2343150" y="9181395"/>
            <a:ext cx="2171700" cy="527403"/>
          </a:xfrm>
          <a:prstGeom prst="rect">
            <a:avLst/>
          </a:prstGeom>
        </p:spPr>
        <p:txBody>
          <a:bodyPr/>
          <a:lstStyle/>
          <a:p>
            <a:r>
              <a:rPr lang="en-US" smtClean="0"/>
              <a:t>egg collection and evaluation</a:t>
            </a:r>
            <a:endParaRPr lang="en-US"/>
          </a:p>
        </p:txBody>
      </p:sp>
      <p:sp>
        <p:nvSpPr>
          <p:cNvPr id="7" name="Slide Number Placeholder 6"/>
          <p:cNvSpPr>
            <a:spLocks noGrp="1"/>
          </p:cNvSpPr>
          <p:nvPr>
            <p:ph type="sldNum" sz="quarter" idx="12"/>
          </p:nvPr>
        </p:nvSpPr>
        <p:spPr>
          <a:xfrm>
            <a:off x="4914900" y="9181395"/>
            <a:ext cx="1600200" cy="527403"/>
          </a:xfrm>
          <a:prstGeom prst="rect">
            <a:avLst/>
          </a:prstGeom>
        </p:spPr>
        <p:txBody>
          <a:bodyPr/>
          <a:lstStyle/>
          <a:p>
            <a:fld id="{646428A9-4E6F-4A45-9946-3F3F60D6FD97}" type="slidenum">
              <a:rPr lang="en-US" smtClean="0"/>
              <a:t>‹#›</a:t>
            </a:fld>
            <a:endParaRPr lang="en-US"/>
          </a:p>
        </p:txBody>
      </p:sp>
    </p:spTree>
    <p:extLst>
      <p:ext uri="{BB962C8B-B14F-4D97-AF65-F5344CB8AC3E}">
        <p14:creationId xmlns:p14="http://schemas.microsoft.com/office/powerpoint/2010/main" val="16316066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DIVERSIFY Logo full.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73282" y="330464"/>
            <a:ext cx="1440000" cy="585600"/>
          </a:xfrm>
          <a:prstGeom prst="rect">
            <a:avLst/>
          </a:prstGeom>
        </p:spPr>
      </p:pic>
      <p:pic>
        <p:nvPicPr>
          <p:cNvPr id="8" name="Picture 7" descr="P1 HCMR.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792625" y="305353"/>
            <a:ext cx="642343" cy="635822"/>
          </a:xfrm>
          <a:prstGeom prst="rect">
            <a:avLst/>
          </a:prstGeom>
        </p:spPr>
      </p:pic>
      <p:sp>
        <p:nvSpPr>
          <p:cNvPr id="9" name="Slide Number Placeholder 8"/>
          <p:cNvSpPr>
            <a:spLocks noGrp="1"/>
          </p:cNvSpPr>
          <p:nvPr>
            <p:ph type="sldNum" sz="quarter" idx="4"/>
          </p:nvPr>
        </p:nvSpPr>
        <p:spPr>
          <a:xfrm>
            <a:off x="4914900" y="9182100"/>
            <a:ext cx="1600200" cy="527050"/>
          </a:xfrm>
          <a:prstGeom prst="rect">
            <a:avLst/>
          </a:prstGeom>
        </p:spPr>
        <p:txBody>
          <a:bodyPr vert="horz" lIns="91440" tIns="45720" rIns="91440" bIns="45720" rtlCol="0" anchor="ctr"/>
          <a:lstStyle>
            <a:lvl1pPr algn="r">
              <a:defRPr sz="1200">
                <a:solidFill>
                  <a:schemeClr val="tx1">
                    <a:tint val="75000"/>
                  </a:schemeClr>
                </a:solidFill>
              </a:defRPr>
            </a:lvl1pPr>
          </a:lstStyle>
          <a:p>
            <a:fld id="{C1FE6A30-E4E2-E547-BA75-DD79E2D397F9}" type="slidenum">
              <a:rPr lang="en-US" smtClean="0"/>
              <a:t>‹#›</a:t>
            </a:fld>
            <a:endParaRPr lang="en-US" dirty="0"/>
          </a:p>
        </p:txBody>
      </p:sp>
    </p:spTree>
    <p:extLst>
      <p:ext uri="{BB962C8B-B14F-4D97-AF65-F5344CB8AC3E}">
        <p14:creationId xmlns:p14="http://schemas.microsoft.com/office/powerpoint/2010/main" val="2659514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 Id="rId3" Type="http://schemas.openxmlformats.org/officeDocument/2006/relationships/image" Target="../media/image3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3"/><Relationship Id="rId3" Type="http://schemas.openxmlformats.org/officeDocument/2006/relationships/image" Target="../media/image3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8.JPG"/><Relationship Id="rId7"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4.JPG"/><Relationship Id="rId7"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28.JPG"/><Relationship Id="rId7"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30.JPG"/><Relationship Id="rId5" Type="http://schemas.openxmlformats.org/officeDocument/2006/relationships/image" Target="../media/image31.JPG"/><Relationship Id="rId6" Type="http://schemas.openxmlformats.org/officeDocument/2006/relationships/image" Target="../media/image32.JPG"/><Relationship Id="rId7"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6522" y="1165208"/>
            <a:ext cx="5324078" cy="923330"/>
          </a:xfrm>
          <a:prstGeom prst="rect">
            <a:avLst/>
          </a:prstGeom>
          <a:noFill/>
        </p:spPr>
        <p:txBody>
          <a:bodyPr wrap="square" rtlCol="0">
            <a:spAutoFit/>
          </a:bodyPr>
          <a:lstStyle/>
          <a:p>
            <a:pPr algn="ctr"/>
            <a:r>
              <a:rPr lang="en-US" b="1" dirty="0" smtClean="0"/>
              <a:t>GWP Reproduction &amp; Genetics</a:t>
            </a:r>
          </a:p>
          <a:p>
            <a:pPr algn="ctr"/>
            <a:r>
              <a:rPr lang="en-US" b="1" dirty="0" smtClean="0"/>
              <a:t>Protocol for the collection of eggs and evaluation of  </a:t>
            </a:r>
            <a:r>
              <a:rPr lang="en-US" b="1" dirty="0" smtClean="0"/>
              <a:t>quality using a 96-well microtiter (</a:t>
            </a:r>
            <a:r>
              <a:rPr lang="en-US" b="1" dirty="0" err="1" smtClean="0"/>
              <a:t>mct</a:t>
            </a:r>
            <a:r>
              <a:rPr lang="en-US" b="1" dirty="0" smtClean="0"/>
              <a:t> or ELISA</a:t>
            </a:r>
            <a:r>
              <a:rPr lang="en-US" b="1" dirty="0" smtClean="0"/>
              <a:t>) </a:t>
            </a:r>
            <a:r>
              <a:rPr lang="en-US" b="1" dirty="0"/>
              <a:t>plate </a:t>
            </a:r>
            <a:endParaRPr lang="en-US" b="1" dirty="0" smtClean="0"/>
          </a:p>
        </p:txBody>
      </p:sp>
      <p:sp>
        <p:nvSpPr>
          <p:cNvPr id="8" name="TextBox 7"/>
          <p:cNvSpPr txBox="1"/>
          <p:nvPr/>
        </p:nvSpPr>
        <p:spPr>
          <a:xfrm>
            <a:off x="746522" y="6509049"/>
            <a:ext cx="5231245" cy="1877437"/>
          </a:xfrm>
          <a:prstGeom prst="rect">
            <a:avLst/>
          </a:prstGeom>
          <a:noFill/>
        </p:spPr>
        <p:txBody>
          <a:bodyPr wrap="square" rtlCol="0">
            <a:spAutoFit/>
          </a:bodyPr>
          <a:lstStyle/>
          <a:p>
            <a:r>
              <a:rPr lang="en-US" sz="1600" b="1" dirty="0" smtClean="0"/>
              <a:t>Objectives:</a:t>
            </a:r>
          </a:p>
          <a:p>
            <a:pPr marL="342900" indent="-342900">
              <a:buAutoNum type="arabicPeriod"/>
            </a:pPr>
            <a:r>
              <a:rPr lang="en-US" sz="1600" dirty="0" smtClean="0"/>
              <a:t>To estimate the egg production parameters of </a:t>
            </a:r>
            <a:r>
              <a:rPr lang="en-US" sz="1600" dirty="0" err="1" smtClean="0"/>
              <a:t>broodstock</a:t>
            </a:r>
            <a:r>
              <a:rPr lang="en-US" sz="1600" dirty="0" smtClean="0"/>
              <a:t>, using a method that can be implemented for a large number of batches, and which allows evaluation of larval survival to yolk sack absorption,</a:t>
            </a:r>
          </a:p>
          <a:p>
            <a:pPr marL="342900" indent="-342900">
              <a:buAutoNum type="arabicPeriod"/>
            </a:pPr>
            <a:r>
              <a:rPr lang="en-US" sz="1600" dirty="0" smtClean="0"/>
              <a:t>Use a common method for all experiments with the same species, and if possible with all species.</a:t>
            </a:r>
            <a:endParaRPr lang="en-US" sz="1600" dirty="0"/>
          </a:p>
        </p:txBody>
      </p:sp>
      <p:pic>
        <p:nvPicPr>
          <p:cNvPr id="2" name="Picture 1" descr="mct.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22" y="2456838"/>
            <a:ext cx="5413248" cy="3584448"/>
          </a:xfrm>
          <a:prstGeom prst="rect">
            <a:avLst/>
          </a:prstGeom>
        </p:spPr>
      </p:pic>
    </p:spTree>
    <p:extLst>
      <p:ext uri="{BB962C8B-B14F-4D97-AF65-F5344CB8AC3E}">
        <p14:creationId xmlns:p14="http://schemas.microsoft.com/office/powerpoint/2010/main" val="31960118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446" y="1145593"/>
            <a:ext cx="6243962" cy="4524316"/>
          </a:xfrm>
          <a:prstGeom prst="rect">
            <a:avLst/>
          </a:prstGeom>
          <a:noFill/>
        </p:spPr>
        <p:txBody>
          <a:bodyPr wrap="square" rtlCol="0">
            <a:spAutoFit/>
          </a:bodyPr>
          <a:lstStyle/>
          <a:p>
            <a:r>
              <a:rPr lang="en-US" sz="1600" b="1" dirty="0" smtClean="0"/>
              <a:t>Monitor development and survival in the </a:t>
            </a:r>
            <a:r>
              <a:rPr lang="en-US" sz="1600" b="1" dirty="0" err="1" smtClean="0"/>
              <a:t>microtiter</a:t>
            </a:r>
            <a:r>
              <a:rPr lang="en-US" sz="1600" b="1" dirty="0" smtClean="0"/>
              <a:t> plates (Step 8):</a:t>
            </a:r>
            <a:endParaRPr lang="en-US" sz="1600" dirty="0" smtClean="0">
              <a:effectLst/>
            </a:endParaRPr>
          </a:p>
          <a:p>
            <a:pPr marL="342900" indent="-342900">
              <a:buFont typeface="+mj-lt"/>
              <a:buAutoNum type="arabicPeriod"/>
            </a:pPr>
            <a:r>
              <a:rPr lang="en-US" sz="1600" dirty="0" smtClean="0"/>
              <a:t>Every monitoring day, record the temperature of the incubator and examine the </a:t>
            </a:r>
            <a:r>
              <a:rPr lang="en-US" sz="1600" dirty="0" err="1" smtClean="0"/>
              <a:t>mct</a:t>
            </a:r>
            <a:r>
              <a:rPr lang="en-US" sz="1600" dirty="0" smtClean="0"/>
              <a:t> plates.  We usually examine at 1 d after spawning (24 h embryo survival), 2 and 3 d after spawning (hatching), and 4 and 8 d after spawning (larval development and yolk sack absorption).</a:t>
            </a:r>
          </a:p>
          <a:p>
            <a:pPr marL="342900" indent="-342900">
              <a:buFont typeface="+mj-lt"/>
              <a:buAutoNum type="arabicPeriod"/>
            </a:pPr>
            <a:r>
              <a:rPr lang="en-US" sz="1600" dirty="0" smtClean="0"/>
              <a:t>Take the </a:t>
            </a:r>
            <a:r>
              <a:rPr lang="en-US" sz="1600" dirty="0" err="1" smtClean="0"/>
              <a:t>mct</a:t>
            </a:r>
            <a:r>
              <a:rPr lang="en-US" sz="1600" dirty="0" smtClean="0"/>
              <a:t> plates out of the controlled temperature incubator and examine them under the stereoscope (with the lids on), and score each well as follows (see also example in the next slide):</a:t>
            </a:r>
          </a:p>
          <a:p>
            <a:pPr marL="800100" lvl="1" indent="-342900">
              <a:buFont typeface="+mj-lt"/>
              <a:buAutoNum type="arabicPeriod"/>
            </a:pPr>
            <a:r>
              <a:rPr lang="en-US" sz="1600" dirty="0" smtClean="0"/>
              <a:t>V = viable, alive egg</a:t>
            </a:r>
          </a:p>
          <a:p>
            <a:pPr marL="800100" lvl="1" indent="-342900">
              <a:buFont typeface="+mj-lt"/>
              <a:buAutoNum type="arabicPeriod"/>
            </a:pPr>
            <a:r>
              <a:rPr lang="en-US" sz="1600" dirty="0" smtClean="0"/>
              <a:t>D = dead egg</a:t>
            </a:r>
          </a:p>
          <a:p>
            <a:pPr marL="800100" lvl="1" indent="-342900">
              <a:buFont typeface="+mj-lt"/>
              <a:buAutoNum type="arabicPeriod"/>
            </a:pPr>
            <a:r>
              <a:rPr lang="en-US" sz="1600" dirty="0" smtClean="0"/>
              <a:t>H = hatched egg, larva</a:t>
            </a:r>
          </a:p>
          <a:p>
            <a:pPr marL="800100" lvl="1" indent="-342900">
              <a:buFont typeface="+mj-lt"/>
              <a:buAutoNum type="arabicPeriod"/>
            </a:pPr>
            <a:r>
              <a:rPr lang="en-US" sz="1600" dirty="0" smtClean="0"/>
              <a:t>HD = dead larva (hatched, but it is now dead)</a:t>
            </a:r>
          </a:p>
          <a:p>
            <a:pPr marL="800100" lvl="1" indent="-342900">
              <a:buFont typeface="+mj-lt"/>
              <a:buAutoNum type="arabicPeriod"/>
            </a:pPr>
            <a:r>
              <a:rPr lang="en-US" sz="1600" dirty="0" smtClean="0"/>
              <a:t>More classifications are possible (e.g. S = skeletal deformity</a:t>
            </a:r>
            <a:r>
              <a:rPr lang="el-GR" sz="1600" dirty="0" smtClean="0"/>
              <a:t>)</a:t>
            </a:r>
            <a:endParaRPr lang="en-US" sz="1600" dirty="0" smtClean="0"/>
          </a:p>
          <a:p>
            <a:pPr marL="800100" lvl="1" indent="-342900">
              <a:buFont typeface="+mj-lt"/>
              <a:buAutoNum type="arabicPeriod"/>
            </a:pPr>
            <a:endParaRPr lang="en-US" sz="1600" dirty="0"/>
          </a:p>
          <a:p>
            <a:pPr marL="0" lvl="1"/>
            <a:r>
              <a:rPr lang="en-US" sz="1600" dirty="0">
                <a:solidFill>
                  <a:srgbClr val="FF0000"/>
                </a:solidFill>
              </a:rPr>
              <a:t>Warning!!!  Do not leave the </a:t>
            </a:r>
            <a:r>
              <a:rPr lang="en-US" sz="1600" dirty="0" err="1">
                <a:solidFill>
                  <a:srgbClr val="FF0000"/>
                </a:solidFill>
              </a:rPr>
              <a:t>mct</a:t>
            </a:r>
            <a:r>
              <a:rPr lang="en-US" sz="1600" dirty="0">
                <a:solidFill>
                  <a:srgbClr val="FF0000"/>
                </a:solidFill>
              </a:rPr>
              <a:t> on the microscope </a:t>
            </a:r>
            <a:r>
              <a:rPr lang="en-US" sz="1600" dirty="0" smtClean="0">
                <a:solidFill>
                  <a:srgbClr val="FF0000"/>
                </a:solidFill>
              </a:rPr>
              <a:t>for too long with </a:t>
            </a:r>
            <a:r>
              <a:rPr lang="en-US" sz="1600" dirty="0">
                <a:solidFill>
                  <a:srgbClr val="FF0000"/>
                </a:solidFill>
              </a:rPr>
              <a:t>full </a:t>
            </a:r>
            <a:r>
              <a:rPr lang="en-US" sz="1600" dirty="0" smtClean="0">
                <a:solidFill>
                  <a:srgbClr val="FF0000"/>
                </a:solidFill>
              </a:rPr>
              <a:t>light, because the </a:t>
            </a:r>
            <a:r>
              <a:rPr lang="en-US" sz="1600" dirty="0">
                <a:solidFill>
                  <a:srgbClr val="FF0000"/>
                </a:solidFill>
              </a:rPr>
              <a:t>water will warm up rapidly</a:t>
            </a:r>
            <a:r>
              <a:rPr lang="en-US" sz="1600" dirty="0" smtClean="0">
                <a:solidFill>
                  <a:srgbClr val="FF0000"/>
                </a:solidFill>
              </a:rPr>
              <a:t>.  Use low light intensity and be </a:t>
            </a:r>
            <a:r>
              <a:rPr lang="en-US" sz="1600" dirty="0">
                <a:solidFill>
                  <a:srgbClr val="FF0000"/>
                </a:solidFill>
              </a:rPr>
              <a:t>quick!!!</a:t>
            </a:r>
            <a:endParaRPr lang="en-US" sz="1600" dirty="0" smtClean="0"/>
          </a:p>
        </p:txBody>
      </p:sp>
      <p:pic>
        <p:nvPicPr>
          <p:cNvPr id="4" name="Picture 3" descr="P20704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1740" y="6263276"/>
            <a:ext cx="2771998" cy="2078998"/>
          </a:xfrm>
          <a:prstGeom prst="rect">
            <a:avLst/>
          </a:prstGeom>
        </p:spPr>
      </p:pic>
      <p:pic>
        <p:nvPicPr>
          <p:cNvPr id="5" name="Picture 4" descr="P20704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47" y="6263276"/>
            <a:ext cx="2771998" cy="2078998"/>
          </a:xfrm>
          <a:prstGeom prst="rect">
            <a:avLst/>
          </a:prstGeom>
        </p:spPr>
      </p:pic>
      <p:sp>
        <p:nvSpPr>
          <p:cNvPr id="2" name="Slide Number Placeholder 1"/>
          <p:cNvSpPr>
            <a:spLocks noGrp="1"/>
          </p:cNvSpPr>
          <p:nvPr>
            <p:ph type="sldNum" sz="quarter" idx="12"/>
          </p:nvPr>
        </p:nvSpPr>
        <p:spPr/>
        <p:txBody>
          <a:bodyPr/>
          <a:lstStyle/>
          <a:p>
            <a:fld id="{646428A9-4E6F-4A45-9946-3F3F60D6FD97}" type="slidenum">
              <a:rPr lang="en-US" smtClean="0"/>
              <a:t>10</a:t>
            </a:fld>
            <a:endParaRPr lang="en-US"/>
          </a:p>
        </p:txBody>
      </p:sp>
    </p:spTree>
    <p:extLst>
      <p:ext uri="{BB962C8B-B14F-4D97-AF65-F5344CB8AC3E}">
        <p14:creationId xmlns:p14="http://schemas.microsoft.com/office/powerpoint/2010/main" val="31818822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446" y="1145593"/>
            <a:ext cx="6243962" cy="3046988"/>
          </a:xfrm>
          <a:prstGeom prst="rect">
            <a:avLst/>
          </a:prstGeom>
          <a:noFill/>
        </p:spPr>
        <p:txBody>
          <a:bodyPr wrap="square" rtlCol="0">
            <a:spAutoFit/>
          </a:bodyPr>
          <a:lstStyle/>
          <a:p>
            <a:r>
              <a:rPr lang="en-US" sz="1600" b="1" dirty="0" smtClean="0"/>
              <a:t>Calculation of survival parameters (Step 9):</a:t>
            </a:r>
            <a:endParaRPr lang="en-US" sz="1600" dirty="0" smtClean="0"/>
          </a:p>
          <a:p>
            <a:pPr marL="342900" indent="-342900">
              <a:buFont typeface="+mj-lt"/>
              <a:buAutoNum type="arabicPeriod"/>
            </a:pPr>
            <a:r>
              <a:rPr lang="en-US" sz="1600" dirty="0" smtClean="0"/>
              <a:t>When data collection is finished (day 8), fill up the information at the top right of the data sheet, with the number (#) of eggs/larvae in the different classifications and % survival, as follows:</a:t>
            </a:r>
          </a:p>
          <a:p>
            <a:pPr marL="800100" lvl="1" indent="-342900">
              <a:buFont typeface="+mj-lt"/>
              <a:buAutoNum type="arabicPeriod"/>
            </a:pPr>
            <a:r>
              <a:rPr lang="en-US" sz="1600" dirty="0" smtClean="0"/>
              <a:t>#24 h = number of viable eggs 1 day after spawning.  The 24 h % = #24 h / #V (initially loaded)</a:t>
            </a:r>
          </a:p>
          <a:p>
            <a:pPr marL="800100" lvl="1" indent="-342900">
              <a:buFont typeface="+mj-lt"/>
              <a:buAutoNum type="arabicPeriod"/>
            </a:pPr>
            <a:r>
              <a:rPr lang="en-US" sz="1600" dirty="0" smtClean="0"/>
              <a:t>#Hatched = the total number of hatched eggs, both live (H) and dead (HD).  The hatched % = #Hatched / #24 h</a:t>
            </a:r>
          </a:p>
          <a:p>
            <a:pPr marL="800100" lvl="1" indent="-342900">
              <a:buFont typeface="+mj-lt"/>
              <a:buAutoNum type="arabicPeriod"/>
            </a:pPr>
            <a:r>
              <a:rPr lang="en-US" sz="1600" dirty="0" smtClean="0"/>
              <a:t>#4d live = number of live larvae at 4 days after loading.  The 4d live % = #4 d live / #Hatched</a:t>
            </a:r>
          </a:p>
          <a:p>
            <a:pPr marL="800100" lvl="1" indent="-342900">
              <a:buFont typeface="+mj-lt"/>
              <a:buAutoNum type="arabicPeriod"/>
            </a:pPr>
            <a:r>
              <a:rPr lang="en-US" sz="1600" dirty="0" smtClean="0"/>
              <a:t>#8d live = number of live larvae at 8 days after loading.  </a:t>
            </a:r>
            <a:r>
              <a:rPr lang="en-US" sz="1600" smtClean="0"/>
              <a:t>The 8d </a:t>
            </a:r>
            <a:r>
              <a:rPr lang="en-US" sz="1600" dirty="0" smtClean="0"/>
              <a:t>live % = #8d live / #Hatched</a:t>
            </a:r>
          </a:p>
        </p:txBody>
      </p:sp>
      <p:sp>
        <p:nvSpPr>
          <p:cNvPr id="2" name="Slide Number Placeholder 1"/>
          <p:cNvSpPr>
            <a:spLocks noGrp="1"/>
          </p:cNvSpPr>
          <p:nvPr>
            <p:ph type="sldNum" sz="quarter" idx="12"/>
          </p:nvPr>
        </p:nvSpPr>
        <p:spPr/>
        <p:txBody>
          <a:bodyPr/>
          <a:lstStyle/>
          <a:p>
            <a:fld id="{646428A9-4E6F-4A45-9946-3F3F60D6FD97}" type="slidenum">
              <a:rPr lang="en-US" smtClean="0"/>
              <a:t>11</a:t>
            </a:fld>
            <a:endParaRPr lang="en-US"/>
          </a:p>
        </p:txBody>
      </p:sp>
      <p:pic>
        <p:nvPicPr>
          <p:cNvPr id="3" name="Picture 2" descr="mct.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087" y="6921500"/>
            <a:ext cx="3406141" cy="2286000"/>
          </a:xfrm>
          <a:prstGeom prst="rect">
            <a:avLst/>
          </a:prstGeom>
        </p:spPr>
      </p:pic>
      <p:pic>
        <p:nvPicPr>
          <p:cNvPr id="9" name="Picture 8" descr="mct plate.pdf"/>
          <p:cNvPicPr>
            <a:picLocks noChangeAspect="1"/>
          </p:cNvPicPr>
          <p:nvPr/>
        </p:nvPicPr>
        <p:blipFill rotWithShape="1">
          <a:blip r:embed="rId3">
            <a:extLst>
              <a:ext uri="{28A0092B-C50C-407E-A947-70E740481C1C}">
                <a14:useLocalDpi xmlns:a14="http://schemas.microsoft.com/office/drawing/2010/main" val="0"/>
              </a:ext>
            </a:extLst>
          </a:blip>
          <a:srcRect l="6312" t="6894" r="3369" b="74367"/>
          <a:stretch/>
        </p:blipFill>
        <p:spPr>
          <a:xfrm>
            <a:off x="508000" y="4572000"/>
            <a:ext cx="5753100" cy="1689100"/>
          </a:xfrm>
          <a:prstGeom prst="rect">
            <a:avLst/>
          </a:prstGeom>
        </p:spPr>
      </p:pic>
    </p:spTree>
    <p:extLst>
      <p:ext uri="{BB962C8B-B14F-4D97-AF65-F5344CB8AC3E}">
        <p14:creationId xmlns:p14="http://schemas.microsoft.com/office/powerpoint/2010/main" val="6532533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446" y="1145593"/>
            <a:ext cx="6243962" cy="2800766"/>
          </a:xfrm>
          <a:prstGeom prst="rect">
            <a:avLst/>
          </a:prstGeom>
          <a:noFill/>
        </p:spPr>
        <p:txBody>
          <a:bodyPr wrap="square" rtlCol="0">
            <a:spAutoFit/>
          </a:bodyPr>
          <a:lstStyle/>
          <a:p>
            <a:r>
              <a:rPr lang="en-US" sz="1600" b="1" dirty="0" smtClean="0"/>
              <a:t>Calculation of survival parameters (Step </a:t>
            </a:r>
            <a:r>
              <a:rPr lang="en-US" sz="1600" b="1" dirty="0" smtClean="0"/>
              <a:t>9, continued):</a:t>
            </a:r>
          </a:p>
          <a:p>
            <a:r>
              <a:rPr lang="en-US" sz="1600" dirty="0" smtClean="0"/>
              <a:t>We consider estimating the percentage survival to the different stages by </a:t>
            </a:r>
            <a:r>
              <a:rPr lang="en-US" sz="1600" dirty="0"/>
              <a:t>using in the denominator the number of individuals that survived to the previous developmental </a:t>
            </a:r>
            <a:r>
              <a:rPr lang="en-US" sz="1600" dirty="0" smtClean="0"/>
              <a:t>stage, as </a:t>
            </a:r>
            <a:r>
              <a:rPr lang="en-US" sz="1600" dirty="0"/>
              <a:t>a more independent evaluation of survival within specific developmental stages, without the potential of a masking effect of the </a:t>
            </a:r>
            <a:r>
              <a:rPr lang="en-US" sz="1600" dirty="0" smtClean="0"/>
              <a:t>survival during the previous developmental stage.</a:t>
            </a:r>
          </a:p>
          <a:p>
            <a:endParaRPr lang="en-US" sz="1600" dirty="0" smtClean="0"/>
          </a:p>
          <a:p>
            <a:r>
              <a:rPr lang="en-US" sz="1600" dirty="0" smtClean="0"/>
              <a:t>In addition, one can develop </a:t>
            </a:r>
            <a:r>
              <a:rPr lang="en-US" sz="1600" dirty="0"/>
              <a:t>egg and larval quality indicators that could be used in commercial hatcheries to predict the performance of a batch of </a:t>
            </a:r>
            <a:r>
              <a:rPr lang="en-US" sz="1600" dirty="0" smtClean="0"/>
              <a:t>eggs obtained, by examining the </a:t>
            </a:r>
            <a:r>
              <a:rPr lang="en-US" sz="1600" dirty="0"/>
              <a:t>existence of correlations among fecundity, fertilization, embryo survival, hatching and larval </a:t>
            </a:r>
            <a:r>
              <a:rPr lang="en-US" sz="1600" dirty="0" smtClean="0"/>
              <a:t>survival.</a:t>
            </a:r>
            <a:endParaRPr lang="en-US" sz="1600" dirty="0" smtClean="0"/>
          </a:p>
        </p:txBody>
      </p:sp>
      <p:sp>
        <p:nvSpPr>
          <p:cNvPr id="2" name="Slide Number Placeholder 1"/>
          <p:cNvSpPr>
            <a:spLocks noGrp="1"/>
          </p:cNvSpPr>
          <p:nvPr>
            <p:ph type="sldNum" sz="quarter" idx="12"/>
          </p:nvPr>
        </p:nvSpPr>
        <p:spPr/>
        <p:txBody>
          <a:bodyPr/>
          <a:lstStyle/>
          <a:p>
            <a:fld id="{646428A9-4E6F-4A45-9946-3F3F60D6FD97}" type="slidenum">
              <a:rPr lang="en-US" smtClean="0"/>
              <a:t>12</a:t>
            </a:fld>
            <a:endParaRPr lang="en-US"/>
          </a:p>
        </p:txBody>
      </p:sp>
      <p:pic>
        <p:nvPicPr>
          <p:cNvPr id="4" name="Picture 3" descr="AS Fig 7 Regressi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446" y="4381500"/>
            <a:ext cx="5838240" cy="4139495"/>
          </a:xfrm>
          <a:prstGeom prst="rect">
            <a:avLst/>
          </a:prstGeom>
        </p:spPr>
      </p:pic>
    </p:spTree>
    <p:extLst>
      <p:ext uri="{BB962C8B-B14F-4D97-AF65-F5344CB8AC3E}">
        <p14:creationId xmlns:p14="http://schemas.microsoft.com/office/powerpoint/2010/main" val="27261344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446" y="1043993"/>
            <a:ext cx="6243962" cy="584776"/>
          </a:xfrm>
          <a:prstGeom prst="rect">
            <a:avLst/>
          </a:prstGeom>
          <a:noFill/>
        </p:spPr>
        <p:txBody>
          <a:bodyPr wrap="square" rtlCol="0">
            <a:spAutoFit/>
          </a:bodyPr>
          <a:lstStyle/>
          <a:p>
            <a:r>
              <a:rPr lang="en-US" sz="1600" b="1" dirty="0" smtClean="0"/>
              <a:t>Monitoring egg development and larval  survival using the </a:t>
            </a:r>
            <a:r>
              <a:rPr lang="en-US" sz="1600" b="1" dirty="0" err="1" smtClean="0"/>
              <a:t>microtiter</a:t>
            </a:r>
            <a:r>
              <a:rPr lang="en-US" sz="1600" b="1" dirty="0" smtClean="0"/>
              <a:t> plate method -  example data sheet</a:t>
            </a:r>
            <a:endParaRPr lang="en-US" sz="1600" dirty="0" smtClean="0">
              <a:effectLst/>
            </a:endParaRPr>
          </a:p>
        </p:txBody>
      </p:sp>
      <p:sp>
        <p:nvSpPr>
          <p:cNvPr id="2" name="Slide Number Placeholder 1"/>
          <p:cNvSpPr>
            <a:spLocks noGrp="1"/>
          </p:cNvSpPr>
          <p:nvPr>
            <p:ph type="sldNum" sz="quarter" idx="12"/>
          </p:nvPr>
        </p:nvSpPr>
        <p:spPr/>
        <p:txBody>
          <a:bodyPr/>
          <a:lstStyle/>
          <a:p>
            <a:fld id="{646428A9-4E6F-4A45-9946-3F3F60D6FD97}" type="slidenum">
              <a:rPr lang="en-US" smtClean="0"/>
              <a:t>13</a:t>
            </a:fld>
            <a:endParaRPr lang="en-US"/>
          </a:p>
        </p:txBody>
      </p:sp>
      <p:pic>
        <p:nvPicPr>
          <p:cNvPr id="4" name="Picture 3" descr="mct plate.pdf"/>
          <p:cNvPicPr>
            <a:picLocks noChangeAspect="1"/>
          </p:cNvPicPr>
          <p:nvPr/>
        </p:nvPicPr>
        <p:blipFill rotWithShape="1">
          <a:blip r:embed="rId2">
            <a:extLst>
              <a:ext uri="{28A0092B-C50C-407E-A947-70E740481C1C}">
                <a14:useLocalDpi xmlns:a14="http://schemas.microsoft.com/office/drawing/2010/main" val="0"/>
              </a:ext>
            </a:extLst>
          </a:blip>
          <a:srcRect l="4717" t="5767" r="4964" b="6420"/>
          <a:stretch/>
        </p:blipFill>
        <p:spPr>
          <a:xfrm>
            <a:off x="508000" y="1739900"/>
            <a:ext cx="5753100" cy="7915312"/>
          </a:xfrm>
          <a:prstGeom prst="rect">
            <a:avLst/>
          </a:prstGeom>
        </p:spPr>
      </p:pic>
    </p:spTree>
    <p:extLst>
      <p:ext uri="{BB962C8B-B14F-4D97-AF65-F5344CB8AC3E}">
        <p14:creationId xmlns:p14="http://schemas.microsoft.com/office/powerpoint/2010/main" val="25918894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3" name="Group 3"/>
          <p:cNvGrpSpPr>
            <a:grpSpLocks/>
          </p:cNvGrpSpPr>
          <p:nvPr/>
        </p:nvGrpSpPr>
        <p:grpSpPr bwMode="auto">
          <a:xfrm>
            <a:off x="228600" y="2590800"/>
            <a:ext cx="6354763" cy="2036763"/>
            <a:chOff x="173" y="1680"/>
            <a:chExt cx="4003" cy="1283"/>
          </a:xfrm>
        </p:grpSpPr>
        <p:sp>
          <p:nvSpPr>
            <p:cNvPr id="3871" name="Rectangle 4"/>
            <p:cNvSpPr>
              <a:spLocks noChangeArrowheads="1"/>
            </p:cNvSpPr>
            <p:nvPr/>
          </p:nvSpPr>
          <p:spPr bwMode="auto">
            <a:xfrm>
              <a:off x="173" y="1755"/>
              <a:ext cx="1939" cy="1208"/>
            </a:xfrm>
            <a:prstGeom prst="rect">
              <a:avLst/>
            </a:prstGeom>
            <a:solidFill>
              <a:srgbClr val="FFFFFF"/>
            </a:solidFill>
            <a:ln w="11113">
              <a:solidFill>
                <a:srgbClr val="000000"/>
              </a:solidFill>
              <a:miter lim="800000"/>
              <a:headEnd/>
              <a:tailEnd/>
            </a:ln>
          </p:spPr>
          <p:txBody>
            <a:bodyPr/>
            <a:lstStyle/>
            <a:p>
              <a:endParaRPr lang="en-US"/>
            </a:p>
          </p:txBody>
        </p:sp>
        <p:sp>
          <p:nvSpPr>
            <p:cNvPr id="3872" name="Oval 5"/>
            <p:cNvSpPr>
              <a:spLocks noChangeArrowheads="1"/>
            </p:cNvSpPr>
            <p:nvPr/>
          </p:nvSpPr>
          <p:spPr bwMode="auto">
            <a:xfrm>
              <a:off x="217"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873" name="Oval 6"/>
            <p:cNvSpPr>
              <a:spLocks noChangeArrowheads="1"/>
            </p:cNvSpPr>
            <p:nvPr/>
          </p:nvSpPr>
          <p:spPr bwMode="auto">
            <a:xfrm>
              <a:off x="370"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874" name="Oval 7"/>
            <p:cNvSpPr>
              <a:spLocks noChangeArrowheads="1"/>
            </p:cNvSpPr>
            <p:nvPr/>
          </p:nvSpPr>
          <p:spPr bwMode="auto">
            <a:xfrm>
              <a:off x="524"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875" name="Oval 8"/>
            <p:cNvSpPr>
              <a:spLocks noChangeArrowheads="1"/>
            </p:cNvSpPr>
            <p:nvPr/>
          </p:nvSpPr>
          <p:spPr bwMode="auto">
            <a:xfrm>
              <a:off x="685"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876" name="Oval 9"/>
            <p:cNvSpPr>
              <a:spLocks noChangeArrowheads="1"/>
            </p:cNvSpPr>
            <p:nvPr/>
          </p:nvSpPr>
          <p:spPr bwMode="auto">
            <a:xfrm>
              <a:off x="839"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877" name="Oval 10"/>
            <p:cNvSpPr>
              <a:spLocks noChangeArrowheads="1"/>
            </p:cNvSpPr>
            <p:nvPr/>
          </p:nvSpPr>
          <p:spPr bwMode="auto">
            <a:xfrm>
              <a:off x="992" y="1784"/>
              <a:ext cx="140" cy="139"/>
            </a:xfrm>
            <a:prstGeom prst="ellipse">
              <a:avLst/>
            </a:prstGeom>
            <a:solidFill>
              <a:srgbClr val="FFFFFF"/>
            </a:solidFill>
            <a:ln w="11113">
              <a:solidFill>
                <a:srgbClr val="000000"/>
              </a:solidFill>
              <a:round/>
              <a:headEnd/>
              <a:tailEnd/>
            </a:ln>
          </p:spPr>
          <p:txBody>
            <a:bodyPr/>
            <a:lstStyle/>
            <a:p>
              <a:endParaRPr lang="en-US"/>
            </a:p>
          </p:txBody>
        </p:sp>
        <p:sp>
          <p:nvSpPr>
            <p:cNvPr id="3878" name="Oval 11"/>
            <p:cNvSpPr>
              <a:spLocks noChangeArrowheads="1"/>
            </p:cNvSpPr>
            <p:nvPr/>
          </p:nvSpPr>
          <p:spPr bwMode="auto">
            <a:xfrm>
              <a:off x="1154"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879" name="Oval 12"/>
            <p:cNvSpPr>
              <a:spLocks noChangeArrowheads="1"/>
            </p:cNvSpPr>
            <p:nvPr/>
          </p:nvSpPr>
          <p:spPr bwMode="auto">
            <a:xfrm>
              <a:off x="1307"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880" name="Oval 13"/>
            <p:cNvSpPr>
              <a:spLocks noChangeArrowheads="1"/>
            </p:cNvSpPr>
            <p:nvPr/>
          </p:nvSpPr>
          <p:spPr bwMode="auto">
            <a:xfrm>
              <a:off x="1461"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881" name="Oval 14"/>
            <p:cNvSpPr>
              <a:spLocks noChangeArrowheads="1"/>
            </p:cNvSpPr>
            <p:nvPr/>
          </p:nvSpPr>
          <p:spPr bwMode="auto">
            <a:xfrm>
              <a:off x="1622"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882" name="Oval 15"/>
            <p:cNvSpPr>
              <a:spLocks noChangeArrowheads="1"/>
            </p:cNvSpPr>
            <p:nvPr/>
          </p:nvSpPr>
          <p:spPr bwMode="auto">
            <a:xfrm>
              <a:off x="1776"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883" name="Oval 16"/>
            <p:cNvSpPr>
              <a:spLocks noChangeArrowheads="1"/>
            </p:cNvSpPr>
            <p:nvPr/>
          </p:nvSpPr>
          <p:spPr bwMode="auto">
            <a:xfrm>
              <a:off x="1929" y="1784"/>
              <a:ext cx="140" cy="139"/>
            </a:xfrm>
            <a:prstGeom prst="ellipse">
              <a:avLst/>
            </a:prstGeom>
            <a:solidFill>
              <a:srgbClr val="FFFFFF"/>
            </a:solidFill>
            <a:ln w="11113">
              <a:solidFill>
                <a:srgbClr val="000000"/>
              </a:solidFill>
              <a:round/>
              <a:headEnd/>
              <a:tailEnd/>
            </a:ln>
          </p:spPr>
          <p:txBody>
            <a:bodyPr/>
            <a:lstStyle/>
            <a:p>
              <a:endParaRPr lang="en-US"/>
            </a:p>
          </p:txBody>
        </p:sp>
        <p:sp>
          <p:nvSpPr>
            <p:cNvPr id="3884" name="Oval 17"/>
            <p:cNvSpPr>
              <a:spLocks noChangeArrowheads="1"/>
            </p:cNvSpPr>
            <p:nvPr/>
          </p:nvSpPr>
          <p:spPr bwMode="auto">
            <a:xfrm>
              <a:off x="217"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885" name="Oval 18"/>
            <p:cNvSpPr>
              <a:spLocks noChangeArrowheads="1"/>
            </p:cNvSpPr>
            <p:nvPr/>
          </p:nvSpPr>
          <p:spPr bwMode="auto">
            <a:xfrm>
              <a:off x="370"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886" name="Oval 19"/>
            <p:cNvSpPr>
              <a:spLocks noChangeArrowheads="1"/>
            </p:cNvSpPr>
            <p:nvPr/>
          </p:nvSpPr>
          <p:spPr bwMode="auto">
            <a:xfrm>
              <a:off x="524"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887" name="Oval 20"/>
            <p:cNvSpPr>
              <a:spLocks noChangeArrowheads="1"/>
            </p:cNvSpPr>
            <p:nvPr/>
          </p:nvSpPr>
          <p:spPr bwMode="auto">
            <a:xfrm>
              <a:off x="685"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888" name="Oval 21"/>
            <p:cNvSpPr>
              <a:spLocks noChangeArrowheads="1"/>
            </p:cNvSpPr>
            <p:nvPr/>
          </p:nvSpPr>
          <p:spPr bwMode="auto">
            <a:xfrm>
              <a:off x="839"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889" name="Oval 22"/>
            <p:cNvSpPr>
              <a:spLocks noChangeArrowheads="1"/>
            </p:cNvSpPr>
            <p:nvPr/>
          </p:nvSpPr>
          <p:spPr bwMode="auto">
            <a:xfrm>
              <a:off x="992" y="1931"/>
              <a:ext cx="140" cy="139"/>
            </a:xfrm>
            <a:prstGeom prst="ellipse">
              <a:avLst/>
            </a:prstGeom>
            <a:solidFill>
              <a:srgbClr val="FFFFFF"/>
            </a:solidFill>
            <a:ln w="11113">
              <a:solidFill>
                <a:srgbClr val="000000"/>
              </a:solidFill>
              <a:round/>
              <a:headEnd/>
              <a:tailEnd/>
            </a:ln>
          </p:spPr>
          <p:txBody>
            <a:bodyPr/>
            <a:lstStyle/>
            <a:p>
              <a:endParaRPr lang="en-US"/>
            </a:p>
          </p:txBody>
        </p:sp>
        <p:sp>
          <p:nvSpPr>
            <p:cNvPr id="3890" name="Oval 23"/>
            <p:cNvSpPr>
              <a:spLocks noChangeArrowheads="1"/>
            </p:cNvSpPr>
            <p:nvPr/>
          </p:nvSpPr>
          <p:spPr bwMode="auto">
            <a:xfrm>
              <a:off x="1154"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891" name="Oval 24"/>
            <p:cNvSpPr>
              <a:spLocks noChangeArrowheads="1"/>
            </p:cNvSpPr>
            <p:nvPr/>
          </p:nvSpPr>
          <p:spPr bwMode="auto">
            <a:xfrm>
              <a:off x="1307"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892" name="Oval 25"/>
            <p:cNvSpPr>
              <a:spLocks noChangeArrowheads="1"/>
            </p:cNvSpPr>
            <p:nvPr/>
          </p:nvSpPr>
          <p:spPr bwMode="auto">
            <a:xfrm>
              <a:off x="1461"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893" name="Oval 26"/>
            <p:cNvSpPr>
              <a:spLocks noChangeArrowheads="1"/>
            </p:cNvSpPr>
            <p:nvPr/>
          </p:nvSpPr>
          <p:spPr bwMode="auto">
            <a:xfrm>
              <a:off x="1622"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894" name="Oval 27"/>
            <p:cNvSpPr>
              <a:spLocks noChangeArrowheads="1"/>
            </p:cNvSpPr>
            <p:nvPr/>
          </p:nvSpPr>
          <p:spPr bwMode="auto">
            <a:xfrm>
              <a:off x="1776"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895" name="Oval 28"/>
            <p:cNvSpPr>
              <a:spLocks noChangeArrowheads="1"/>
            </p:cNvSpPr>
            <p:nvPr/>
          </p:nvSpPr>
          <p:spPr bwMode="auto">
            <a:xfrm>
              <a:off x="1929" y="1931"/>
              <a:ext cx="140" cy="139"/>
            </a:xfrm>
            <a:prstGeom prst="ellipse">
              <a:avLst/>
            </a:prstGeom>
            <a:solidFill>
              <a:srgbClr val="FFFFFF"/>
            </a:solidFill>
            <a:ln w="11113">
              <a:solidFill>
                <a:srgbClr val="000000"/>
              </a:solidFill>
              <a:round/>
              <a:headEnd/>
              <a:tailEnd/>
            </a:ln>
          </p:spPr>
          <p:txBody>
            <a:bodyPr/>
            <a:lstStyle/>
            <a:p>
              <a:endParaRPr lang="en-US"/>
            </a:p>
          </p:txBody>
        </p:sp>
        <p:sp>
          <p:nvSpPr>
            <p:cNvPr id="3896" name="Oval 29"/>
            <p:cNvSpPr>
              <a:spLocks noChangeArrowheads="1"/>
            </p:cNvSpPr>
            <p:nvPr/>
          </p:nvSpPr>
          <p:spPr bwMode="auto">
            <a:xfrm>
              <a:off x="217"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897" name="Oval 30"/>
            <p:cNvSpPr>
              <a:spLocks noChangeArrowheads="1"/>
            </p:cNvSpPr>
            <p:nvPr/>
          </p:nvSpPr>
          <p:spPr bwMode="auto">
            <a:xfrm>
              <a:off x="370"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898" name="Oval 31"/>
            <p:cNvSpPr>
              <a:spLocks noChangeArrowheads="1"/>
            </p:cNvSpPr>
            <p:nvPr/>
          </p:nvSpPr>
          <p:spPr bwMode="auto">
            <a:xfrm>
              <a:off x="524"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899" name="Oval 32"/>
            <p:cNvSpPr>
              <a:spLocks noChangeArrowheads="1"/>
            </p:cNvSpPr>
            <p:nvPr/>
          </p:nvSpPr>
          <p:spPr bwMode="auto">
            <a:xfrm>
              <a:off x="685"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900" name="Oval 33"/>
            <p:cNvSpPr>
              <a:spLocks noChangeArrowheads="1"/>
            </p:cNvSpPr>
            <p:nvPr/>
          </p:nvSpPr>
          <p:spPr bwMode="auto">
            <a:xfrm>
              <a:off x="839"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901" name="Oval 34"/>
            <p:cNvSpPr>
              <a:spLocks noChangeArrowheads="1"/>
            </p:cNvSpPr>
            <p:nvPr/>
          </p:nvSpPr>
          <p:spPr bwMode="auto">
            <a:xfrm>
              <a:off x="992" y="2070"/>
              <a:ext cx="140" cy="139"/>
            </a:xfrm>
            <a:prstGeom prst="ellipse">
              <a:avLst/>
            </a:prstGeom>
            <a:solidFill>
              <a:srgbClr val="FFFFFF"/>
            </a:solidFill>
            <a:ln w="11113">
              <a:solidFill>
                <a:srgbClr val="000000"/>
              </a:solidFill>
              <a:round/>
              <a:headEnd/>
              <a:tailEnd/>
            </a:ln>
          </p:spPr>
          <p:txBody>
            <a:bodyPr/>
            <a:lstStyle/>
            <a:p>
              <a:endParaRPr lang="en-US"/>
            </a:p>
          </p:txBody>
        </p:sp>
        <p:sp>
          <p:nvSpPr>
            <p:cNvPr id="3902" name="Oval 35"/>
            <p:cNvSpPr>
              <a:spLocks noChangeArrowheads="1"/>
            </p:cNvSpPr>
            <p:nvPr/>
          </p:nvSpPr>
          <p:spPr bwMode="auto">
            <a:xfrm>
              <a:off x="1154"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903" name="Oval 36"/>
            <p:cNvSpPr>
              <a:spLocks noChangeArrowheads="1"/>
            </p:cNvSpPr>
            <p:nvPr/>
          </p:nvSpPr>
          <p:spPr bwMode="auto">
            <a:xfrm>
              <a:off x="1307"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904" name="Oval 37"/>
            <p:cNvSpPr>
              <a:spLocks noChangeArrowheads="1"/>
            </p:cNvSpPr>
            <p:nvPr/>
          </p:nvSpPr>
          <p:spPr bwMode="auto">
            <a:xfrm>
              <a:off x="1461"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905" name="Oval 38"/>
            <p:cNvSpPr>
              <a:spLocks noChangeArrowheads="1"/>
            </p:cNvSpPr>
            <p:nvPr/>
          </p:nvSpPr>
          <p:spPr bwMode="auto">
            <a:xfrm>
              <a:off x="1622"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906" name="Oval 39"/>
            <p:cNvSpPr>
              <a:spLocks noChangeArrowheads="1"/>
            </p:cNvSpPr>
            <p:nvPr/>
          </p:nvSpPr>
          <p:spPr bwMode="auto">
            <a:xfrm>
              <a:off x="1776"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907" name="Oval 40"/>
            <p:cNvSpPr>
              <a:spLocks noChangeArrowheads="1"/>
            </p:cNvSpPr>
            <p:nvPr/>
          </p:nvSpPr>
          <p:spPr bwMode="auto">
            <a:xfrm>
              <a:off x="1929" y="2070"/>
              <a:ext cx="140" cy="139"/>
            </a:xfrm>
            <a:prstGeom prst="ellipse">
              <a:avLst/>
            </a:prstGeom>
            <a:solidFill>
              <a:srgbClr val="FFFFFF"/>
            </a:solidFill>
            <a:ln w="11113">
              <a:solidFill>
                <a:srgbClr val="000000"/>
              </a:solidFill>
              <a:round/>
              <a:headEnd/>
              <a:tailEnd/>
            </a:ln>
          </p:spPr>
          <p:txBody>
            <a:bodyPr/>
            <a:lstStyle/>
            <a:p>
              <a:endParaRPr lang="en-US"/>
            </a:p>
          </p:txBody>
        </p:sp>
        <p:sp>
          <p:nvSpPr>
            <p:cNvPr id="3908" name="Oval 41"/>
            <p:cNvSpPr>
              <a:spLocks noChangeArrowheads="1"/>
            </p:cNvSpPr>
            <p:nvPr/>
          </p:nvSpPr>
          <p:spPr bwMode="auto">
            <a:xfrm>
              <a:off x="217"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909" name="Oval 42"/>
            <p:cNvSpPr>
              <a:spLocks noChangeArrowheads="1"/>
            </p:cNvSpPr>
            <p:nvPr/>
          </p:nvSpPr>
          <p:spPr bwMode="auto">
            <a:xfrm>
              <a:off x="370"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910" name="Oval 43"/>
            <p:cNvSpPr>
              <a:spLocks noChangeArrowheads="1"/>
            </p:cNvSpPr>
            <p:nvPr/>
          </p:nvSpPr>
          <p:spPr bwMode="auto">
            <a:xfrm>
              <a:off x="524"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911" name="Oval 44"/>
            <p:cNvSpPr>
              <a:spLocks noChangeArrowheads="1"/>
            </p:cNvSpPr>
            <p:nvPr/>
          </p:nvSpPr>
          <p:spPr bwMode="auto">
            <a:xfrm>
              <a:off x="685"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912" name="Oval 45"/>
            <p:cNvSpPr>
              <a:spLocks noChangeArrowheads="1"/>
            </p:cNvSpPr>
            <p:nvPr/>
          </p:nvSpPr>
          <p:spPr bwMode="auto">
            <a:xfrm>
              <a:off x="839"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913" name="Oval 46"/>
            <p:cNvSpPr>
              <a:spLocks noChangeArrowheads="1"/>
            </p:cNvSpPr>
            <p:nvPr/>
          </p:nvSpPr>
          <p:spPr bwMode="auto">
            <a:xfrm>
              <a:off x="992" y="2216"/>
              <a:ext cx="140" cy="139"/>
            </a:xfrm>
            <a:prstGeom prst="ellipse">
              <a:avLst/>
            </a:prstGeom>
            <a:solidFill>
              <a:srgbClr val="FFFFFF"/>
            </a:solidFill>
            <a:ln w="11113">
              <a:solidFill>
                <a:srgbClr val="000000"/>
              </a:solidFill>
              <a:round/>
              <a:headEnd/>
              <a:tailEnd/>
            </a:ln>
          </p:spPr>
          <p:txBody>
            <a:bodyPr/>
            <a:lstStyle/>
            <a:p>
              <a:endParaRPr lang="en-US"/>
            </a:p>
          </p:txBody>
        </p:sp>
        <p:sp>
          <p:nvSpPr>
            <p:cNvPr id="3914" name="Oval 47"/>
            <p:cNvSpPr>
              <a:spLocks noChangeArrowheads="1"/>
            </p:cNvSpPr>
            <p:nvPr/>
          </p:nvSpPr>
          <p:spPr bwMode="auto">
            <a:xfrm>
              <a:off x="1154"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915" name="Oval 48"/>
            <p:cNvSpPr>
              <a:spLocks noChangeArrowheads="1"/>
            </p:cNvSpPr>
            <p:nvPr/>
          </p:nvSpPr>
          <p:spPr bwMode="auto">
            <a:xfrm>
              <a:off x="1307"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916" name="Oval 49"/>
            <p:cNvSpPr>
              <a:spLocks noChangeArrowheads="1"/>
            </p:cNvSpPr>
            <p:nvPr/>
          </p:nvSpPr>
          <p:spPr bwMode="auto">
            <a:xfrm>
              <a:off x="1461"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917" name="Oval 50"/>
            <p:cNvSpPr>
              <a:spLocks noChangeArrowheads="1"/>
            </p:cNvSpPr>
            <p:nvPr/>
          </p:nvSpPr>
          <p:spPr bwMode="auto">
            <a:xfrm>
              <a:off x="1622"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918" name="Oval 51"/>
            <p:cNvSpPr>
              <a:spLocks noChangeArrowheads="1"/>
            </p:cNvSpPr>
            <p:nvPr/>
          </p:nvSpPr>
          <p:spPr bwMode="auto">
            <a:xfrm>
              <a:off x="1776"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919" name="Oval 52"/>
            <p:cNvSpPr>
              <a:spLocks noChangeArrowheads="1"/>
            </p:cNvSpPr>
            <p:nvPr/>
          </p:nvSpPr>
          <p:spPr bwMode="auto">
            <a:xfrm>
              <a:off x="1929" y="2216"/>
              <a:ext cx="140" cy="139"/>
            </a:xfrm>
            <a:prstGeom prst="ellipse">
              <a:avLst/>
            </a:prstGeom>
            <a:solidFill>
              <a:srgbClr val="FFFFFF"/>
            </a:solidFill>
            <a:ln w="11113">
              <a:solidFill>
                <a:srgbClr val="000000"/>
              </a:solidFill>
              <a:round/>
              <a:headEnd/>
              <a:tailEnd/>
            </a:ln>
          </p:spPr>
          <p:txBody>
            <a:bodyPr/>
            <a:lstStyle/>
            <a:p>
              <a:endParaRPr lang="en-US"/>
            </a:p>
          </p:txBody>
        </p:sp>
        <p:sp>
          <p:nvSpPr>
            <p:cNvPr id="3920" name="Oval 53"/>
            <p:cNvSpPr>
              <a:spLocks noChangeArrowheads="1"/>
            </p:cNvSpPr>
            <p:nvPr/>
          </p:nvSpPr>
          <p:spPr bwMode="auto">
            <a:xfrm>
              <a:off x="217"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921" name="Oval 54"/>
            <p:cNvSpPr>
              <a:spLocks noChangeArrowheads="1"/>
            </p:cNvSpPr>
            <p:nvPr/>
          </p:nvSpPr>
          <p:spPr bwMode="auto">
            <a:xfrm>
              <a:off x="370"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922" name="Oval 55"/>
            <p:cNvSpPr>
              <a:spLocks noChangeArrowheads="1"/>
            </p:cNvSpPr>
            <p:nvPr/>
          </p:nvSpPr>
          <p:spPr bwMode="auto">
            <a:xfrm>
              <a:off x="524"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923" name="Oval 56"/>
            <p:cNvSpPr>
              <a:spLocks noChangeArrowheads="1"/>
            </p:cNvSpPr>
            <p:nvPr/>
          </p:nvSpPr>
          <p:spPr bwMode="auto">
            <a:xfrm>
              <a:off x="685"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924" name="Oval 57"/>
            <p:cNvSpPr>
              <a:spLocks noChangeArrowheads="1"/>
            </p:cNvSpPr>
            <p:nvPr/>
          </p:nvSpPr>
          <p:spPr bwMode="auto">
            <a:xfrm>
              <a:off x="839"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925" name="Oval 58"/>
            <p:cNvSpPr>
              <a:spLocks noChangeArrowheads="1"/>
            </p:cNvSpPr>
            <p:nvPr/>
          </p:nvSpPr>
          <p:spPr bwMode="auto">
            <a:xfrm>
              <a:off x="992" y="2362"/>
              <a:ext cx="140" cy="140"/>
            </a:xfrm>
            <a:prstGeom prst="ellipse">
              <a:avLst/>
            </a:prstGeom>
            <a:solidFill>
              <a:srgbClr val="FFFFFF"/>
            </a:solidFill>
            <a:ln w="11113">
              <a:solidFill>
                <a:srgbClr val="000000"/>
              </a:solidFill>
              <a:round/>
              <a:headEnd/>
              <a:tailEnd/>
            </a:ln>
          </p:spPr>
          <p:txBody>
            <a:bodyPr/>
            <a:lstStyle/>
            <a:p>
              <a:endParaRPr lang="en-US"/>
            </a:p>
          </p:txBody>
        </p:sp>
        <p:sp>
          <p:nvSpPr>
            <p:cNvPr id="3926" name="Oval 59"/>
            <p:cNvSpPr>
              <a:spLocks noChangeArrowheads="1"/>
            </p:cNvSpPr>
            <p:nvPr/>
          </p:nvSpPr>
          <p:spPr bwMode="auto">
            <a:xfrm>
              <a:off x="1154"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927" name="Oval 60"/>
            <p:cNvSpPr>
              <a:spLocks noChangeArrowheads="1"/>
            </p:cNvSpPr>
            <p:nvPr/>
          </p:nvSpPr>
          <p:spPr bwMode="auto">
            <a:xfrm>
              <a:off x="1307"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928" name="Oval 61"/>
            <p:cNvSpPr>
              <a:spLocks noChangeArrowheads="1"/>
            </p:cNvSpPr>
            <p:nvPr/>
          </p:nvSpPr>
          <p:spPr bwMode="auto">
            <a:xfrm>
              <a:off x="1461"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929" name="Oval 62"/>
            <p:cNvSpPr>
              <a:spLocks noChangeArrowheads="1"/>
            </p:cNvSpPr>
            <p:nvPr/>
          </p:nvSpPr>
          <p:spPr bwMode="auto">
            <a:xfrm>
              <a:off x="1622"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930" name="Oval 63"/>
            <p:cNvSpPr>
              <a:spLocks noChangeArrowheads="1"/>
            </p:cNvSpPr>
            <p:nvPr/>
          </p:nvSpPr>
          <p:spPr bwMode="auto">
            <a:xfrm>
              <a:off x="1776"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931" name="Oval 64"/>
            <p:cNvSpPr>
              <a:spLocks noChangeArrowheads="1"/>
            </p:cNvSpPr>
            <p:nvPr/>
          </p:nvSpPr>
          <p:spPr bwMode="auto">
            <a:xfrm>
              <a:off x="1929" y="2362"/>
              <a:ext cx="140" cy="140"/>
            </a:xfrm>
            <a:prstGeom prst="ellipse">
              <a:avLst/>
            </a:prstGeom>
            <a:solidFill>
              <a:srgbClr val="FFFFFF"/>
            </a:solidFill>
            <a:ln w="11113">
              <a:solidFill>
                <a:srgbClr val="000000"/>
              </a:solidFill>
              <a:round/>
              <a:headEnd/>
              <a:tailEnd/>
            </a:ln>
          </p:spPr>
          <p:txBody>
            <a:bodyPr/>
            <a:lstStyle/>
            <a:p>
              <a:endParaRPr lang="en-US"/>
            </a:p>
          </p:txBody>
        </p:sp>
        <p:sp>
          <p:nvSpPr>
            <p:cNvPr id="3932" name="Oval 65"/>
            <p:cNvSpPr>
              <a:spLocks noChangeArrowheads="1"/>
            </p:cNvSpPr>
            <p:nvPr/>
          </p:nvSpPr>
          <p:spPr bwMode="auto">
            <a:xfrm>
              <a:off x="217"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933" name="Oval 66"/>
            <p:cNvSpPr>
              <a:spLocks noChangeArrowheads="1"/>
            </p:cNvSpPr>
            <p:nvPr/>
          </p:nvSpPr>
          <p:spPr bwMode="auto">
            <a:xfrm>
              <a:off x="370"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934" name="Oval 67"/>
            <p:cNvSpPr>
              <a:spLocks noChangeArrowheads="1"/>
            </p:cNvSpPr>
            <p:nvPr/>
          </p:nvSpPr>
          <p:spPr bwMode="auto">
            <a:xfrm>
              <a:off x="524"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935" name="Oval 68"/>
            <p:cNvSpPr>
              <a:spLocks noChangeArrowheads="1"/>
            </p:cNvSpPr>
            <p:nvPr/>
          </p:nvSpPr>
          <p:spPr bwMode="auto">
            <a:xfrm>
              <a:off x="685"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936" name="Oval 69"/>
            <p:cNvSpPr>
              <a:spLocks noChangeArrowheads="1"/>
            </p:cNvSpPr>
            <p:nvPr/>
          </p:nvSpPr>
          <p:spPr bwMode="auto">
            <a:xfrm>
              <a:off x="839"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937" name="Oval 70"/>
            <p:cNvSpPr>
              <a:spLocks noChangeArrowheads="1"/>
            </p:cNvSpPr>
            <p:nvPr/>
          </p:nvSpPr>
          <p:spPr bwMode="auto">
            <a:xfrm>
              <a:off x="992" y="2509"/>
              <a:ext cx="140" cy="139"/>
            </a:xfrm>
            <a:prstGeom prst="ellipse">
              <a:avLst/>
            </a:prstGeom>
            <a:solidFill>
              <a:srgbClr val="FFFFFF"/>
            </a:solidFill>
            <a:ln w="11113">
              <a:solidFill>
                <a:srgbClr val="000000"/>
              </a:solidFill>
              <a:round/>
              <a:headEnd/>
              <a:tailEnd/>
            </a:ln>
          </p:spPr>
          <p:txBody>
            <a:bodyPr/>
            <a:lstStyle/>
            <a:p>
              <a:endParaRPr lang="en-US"/>
            </a:p>
          </p:txBody>
        </p:sp>
        <p:sp>
          <p:nvSpPr>
            <p:cNvPr id="3938" name="Oval 71"/>
            <p:cNvSpPr>
              <a:spLocks noChangeArrowheads="1"/>
            </p:cNvSpPr>
            <p:nvPr/>
          </p:nvSpPr>
          <p:spPr bwMode="auto">
            <a:xfrm>
              <a:off x="1154"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939" name="Oval 72"/>
            <p:cNvSpPr>
              <a:spLocks noChangeArrowheads="1"/>
            </p:cNvSpPr>
            <p:nvPr/>
          </p:nvSpPr>
          <p:spPr bwMode="auto">
            <a:xfrm>
              <a:off x="1307"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940" name="Oval 73"/>
            <p:cNvSpPr>
              <a:spLocks noChangeArrowheads="1"/>
            </p:cNvSpPr>
            <p:nvPr/>
          </p:nvSpPr>
          <p:spPr bwMode="auto">
            <a:xfrm>
              <a:off x="1461"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941" name="Oval 74"/>
            <p:cNvSpPr>
              <a:spLocks noChangeArrowheads="1"/>
            </p:cNvSpPr>
            <p:nvPr/>
          </p:nvSpPr>
          <p:spPr bwMode="auto">
            <a:xfrm>
              <a:off x="1622"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942" name="Oval 75"/>
            <p:cNvSpPr>
              <a:spLocks noChangeArrowheads="1"/>
            </p:cNvSpPr>
            <p:nvPr/>
          </p:nvSpPr>
          <p:spPr bwMode="auto">
            <a:xfrm>
              <a:off x="1776"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943" name="Oval 76"/>
            <p:cNvSpPr>
              <a:spLocks noChangeArrowheads="1"/>
            </p:cNvSpPr>
            <p:nvPr/>
          </p:nvSpPr>
          <p:spPr bwMode="auto">
            <a:xfrm>
              <a:off x="1929" y="2509"/>
              <a:ext cx="140" cy="139"/>
            </a:xfrm>
            <a:prstGeom prst="ellipse">
              <a:avLst/>
            </a:prstGeom>
            <a:solidFill>
              <a:srgbClr val="FFFFFF"/>
            </a:solidFill>
            <a:ln w="11113">
              <a:solidFill>
                <a:srgbClr val="000000"/>
              </a:solidFill>
              <a:round/>
              <a:headEnd/>
              <a:tailEnd/>
            </a:ln>
          </p:spPr>
          <p:txBody>
            <a:bodyPr/>
            <a:lstStyle/>
            <a:p>
              <a:endParaRPr lang="en-US"/>
            </a:p>
          </p:txBody>
        </p:sp>
        <p:sp>
          <p:nvSpPr>
            <p:cNvPr id="3944" name="Oval 77"/>
            <p:cNvSpPr>
              <a:spLocks noChangeArrowheads="1"/>
            </p:cNvSpPr>
            <p:nvPr/>
          </p:nvSpPr>
          <p:spPr bwMode="auto">
            <a:xfrm>
              <a:off x="217"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945" name="Oval 78"/>
            <p:cNvSpPr>
              <a:spLocks noChangeArrowheads="1"/>
            </p:cNvSpPr>
            <p:nvPr/>
          </p:nvSpPr>
          <p:spPr bwMode="auto">
            <a:xfrm>
              <a:off x="370"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946" name="Oval 79"/>
            <p:cNvSpPr>
              <a:spLocks noChangeArrowheads="1"/>
            </p:cNvSpPr>
            <p:nvPr/>
          </p:nvSpPr>
          <p:spPr bwMode="auto">
            <a:xfrm>
              <a:off x="524"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947" name="Oval 80"/>
            <p:cNvSpPr>
              <a:spLocks noChangeArrowheads="1"/>
            </p:cNvSpPr>
            <p:nvPr/>
          </p:nvSpPr>
          <p:spPr bwMode="auto">
            <a:xfrm>
              <a:off x="685"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948" name="Oval 81"/>
            <p:cNvSpPr>
              <a:spLocks noChangeArrowheads="1"/>
            </p:cNvSpPr>
            <p:nvPr/>
          </p:nvSpPr>
          <p:spPr bwMode="auto">
            <a:xfrm>
              <a:off x="839"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949" name="Oval 82"/>
            <p:cNvSpPr>
              <a:spLocks noChangeArrowheads="1"/>
            </p:cNvSpPr>
            <p:nvPr/>
          </p:nvSpPr>
          <p:spPr bwMode="auto">
            <a:xfrm>
              <a:off x="992" y="2655"/>
              <a:ext cx="140" cy="139"/>
            </a:xfrm>
            <a:prstGeom prst="ellipse">
              <a:avLst/>
            </a:prstGeom>
            <a:solidFill>
              <a:srgbClr val="FFFFFF"/>
            </a:solidFill>
            <a:ln w="11113">
              <a:solidFill>
                <a:srgbClr val="000000"/>
              </a:solidFill>
              <a:round/>
              <a:headEnd/>
              <a:tailEnd/>
            </a:ln>
          </p:spPr>
          <p:txBody>
            <a:bodyPr/>
            <a:lstStyle/>
            <a:p>
              <a:endParaRPr lang="en-US"/>
            </a:p>
          </p:txBody>
        </p:sp>
        <p:sp>
          <p:nvSpPr>
            <p:cNvPr id="3950" name="Oval 83"/>
            <p:cNvSpPr>
              <a:spLocks noChangeArrowheads="1"/>
            </p:cNvSpPr>
            <p:nvPr/>
          </p:nvSpPr>
          <p:spPr bwMode="auto">
            <a:xfrm>
              <a:off x="1154"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951" name="Oval 84"/>
            <p:cNvSpPr>
              <a:spLocks noChangeArrowheads="1"/>
            </p:cNvSpPr>
            <p:nvPr/>
          </p:nvSpPr>
          <p:spPr bwMode="auto">
            <a:xfrm>
              <a:off x="1307"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952" name="Oval 85"/>
            <p:cNvSpPr>
              <a:spLocks noChangeArrowheads="1"/>
            </p:cNvSpPr>
            <p:nvPr/>
          </p:nvSpPr>
          <p:spPr bwMode="auto">
            <a:xfrm>
              <a:off x="1461"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953" name="Oval 86"/>
            <p:cNvSpPr>
              <a:spLocks noChangeArrowheads="1"/>
            </p:cNvSpPr>
            <p:nvPr/>
          </p:nvSpPr>
          <p:spPr bwMode="auto">
            <a:xfrm>
              <a:off x="1622"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954" name="Oval 87"/>
            <p:cNvSpPr>
              <a:spLocks noChangeArrowheads="1"/>
            </p:cNvSpPr>
            <p:nvPr/>
          </p:nvSpPr>
          <p:spPr bwMode="auto">
            <a:xfrm>
              <a:off x="1776"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955" name="Oval 88"/>
            <p:cNvSpPr>
              <a:spLocks noChangeArrowheads="1"/>
            </p:cNvSpPr>
            <p:nvPr/>
          </p:nvSpPr>
          <p:spPr bwMode="auto">
            <a:xfrm>
              <a:off x="1929" y="2655"/>
              <a:ext cx="140" cy="139"/>
            </a:xfrm>
            <a:prstGeom prst="ellipse">
              <a:avLst/>
            </a:prstGeom>
            <a:solidFill>
              <a:srgbClr val="FFFFFF"/>
            </a:solidFill>
            <a:ln w="11113">
              <a:solidFill>
                <a:srgbClr val="000000"/>
              </a:solidFill>
              <a:round/>
              <a:headEnd/>
              <a:tailEnd/>
            </a:ln>
          </p:spPr>
          <p:txBody>
            <a:bodyPr/>
            <a:lstStyle/>
            <a:p>
              <a:endParaRPr lang="en-US"/>
            </a:p>
          </p:txBody>
        </p:sp>
        <p:sp>
          <p:nvSpPr>
            <p:cNvPr id="3956" name="Oval 89"/>
            <p:cNvSpPr>
              <a:spLocks noChangeArrowheads="1"/>
            </p:cNvSpPr>
            <p:nvPr/>
          </p:nvSpPr>
          <p:spPr bwMode="auto">
            <a:xfrm>
              <a:off x="217"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957" name="Oval 90"/>
            <p:cNvSpPr>
              <a:spLocks noChangeArrowheads="1"/>
            </p:cNvSpPr>
            <p:nvPr/>
          </p:nvSpPr>
          <p:spPr bwMode="auto">
            <a:xfrm>
              <a:off x="370"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958" name="Oval 91"/>
            <p:cNvSpPr>
              <a:spLocks noChangeArrowheads="1"/>
            </p:cNvSpPr>
            <p:nvPr/>
          </p:nvSpPr>
          <p:spPr bwMode="auto">
            <a:xfrm>
              <a:off x="524"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959" name="Oval 92"/>
            <p:cNvSpPr>
              <a:spLocks noChangeArrowheads="1"/>
            </p:cNvSpPr>
            <p:nvPr/>
          </p:nvSpPr>
          <p:spPr bwMode="auto">
            <a:xfrm>
              <a:off x="685"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960" name="Oval 93"/>
            <p:cNvSpPr>
              <a:spLocks noChangeArrowheads="1"/>
            </p:cNvSpPr>
            <p:nvPr/>
          </p:nvSpPr>
          <p:spPr bwMode="auto">
            <a:xfrm>
              <a:off x="839"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961" name="Oval 94"/>
            <p:cNvSpPr>
              <a:spLocks noChangeArrowheads="1"/>
            </p:cNvSpPr>
            <p:nvPr/>
          </p:nvSpPr>
          <p:spPr bwMode="auto">
            <a:xfrm>
              <a:off x="992" y="2802"/>
              <a:ext cx="140" cy="139"/>
            </a:xfrm>
            <a:prstGeom prst="ellipse">
              <a:avLst/>
            </a:prstGeom>
            <a:solidFill>
              <a:srgbClr val="FFFFFF"/>
            </a:solidFill>
            <a:ln w="11113">
              <a:solidFill>
                <a:srgbClr val="000000"/>
              </a:solidFill>
              <a:round/>
              <a:headEnd/>
              <a:tailEnd/>
            </a:ln>
          </p:spPr>
          <p:txBody>
            <a:bodyPr/>
            <a:lstStyle/>
            <a:p>
              <a:endParaRPr lang="en-US"/>
            </a:p>
          </p:txBody>
        </p:sp>
        <p:sp>
          <p:nvSpPr>
            <p:cNvPr id="3962" name="Oval 95"/>
            <p:cNvSpPr>
              <a:spLocks noChangeArrowheads="1"/>
            </p:cNvSpPr>
            <p:nvPr/>
          </p:nvSpPr>
          <p:spPr bwMode="auto">
            <a:xfrm>
              <a:off x="1154"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963" name="Oval 96"/>
            <p:cNvSpPr>
              <a:spLocks noChangeArrowheads="1"/>
            </p:cNvSpPr>
            <p:nvPr/>
          </p:nvSpPr>
          <p:spPr bwMode="auto">
            <a:xfrm>
              <a:off x="1307"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964" name="Oval 97"/>
            <p:cNvSpPr>
              <a:spLocks noChangeArrowheads="1"/>
            </p:cNvSpPr>
            <p:nvPr/>
          </p:nvSpPr>
          <p:spPr bwMode="auto">
            <a:xfrm>
              <a:off x="1461"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965" name="Oval 98"/>
            <p:cNvSpPr>
              <a:spLocks noChangeArrowheads="1"/>
            </p:cNvSpPr>
            <p:nvPr/>
          </p:nvSpPr>
          <p:spPr bwMode="auto">
            <a:xfrm>
              <a:off x="1622"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966" name="Oval 99"/>
            <p:cNvSpPr>
              <a:spLocks noChangeArrowheads="1"/>
            </p:cNvSpPr>
            <p:nvPr/>
          </p:nvSpPr>
          <p:spPr bwMode="auto">
            <a:xfrm>
              <a:off x="1776"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967" name="Oval 100"/>
            <p:cNvSpPr>
              <a:spLocks noChangeArrowheads="1"/>
            </p:cNvSpPr>
            <p:nvPr/>
          </p:nvSpPr>
          <p:spPr bwMode="auto">
            <a:xfrm>
              <a:off x="1929" y="2802"/>
              <a:ext cx="140" cy="139"/>
            </a:xfrm>
            <a:prstGeom prst="ellipse">
              <a:avLst/>
            </a:prstGeom>
            <a:solidFill>
              <a:srgbClr val="FFFFFF"/>
            </a:solidFill>
            <a:ln w="11113">
              <a:solidFill>
                <a:srgbClr val="000000"/>
              </a:solidFill>
              <a:round/>
              <a:headEnd/>
              <a:tailEnd/>
            </a:ln>
          </p:spPr>
          <p:txBody>
            <a:bodyPr/>
            <a:lstStyle/>
            <a:p>
              <a:endParaRPr lang="en-US"/>
            </a:p>
          </p:txBody>
        </p:sp>
        <p:sp>
          <p:nvSpPr>
            <p:cNvPr id="3968" name="Rectangle 101"/>
            <p:cNvSpPr>
              <a:spLocks noChangeArrowheads="1"/>
            </p:cNvSpPr>
            <p:nvPr/>
          </p:nvSpPr>
          <p:spPr bwMode="auto">
            <a:xfrm>
              <a:off x="2236" y="1755"/>
              <a:ext cx="1940" cy="1208"/>
            </a:xfrm>
            <a:prstGeom prst="rect">
              <a:avLst/>
            </a:prstGeom>
            <a:solidFill>
              <a:srgbClr val="FFFFFF"/>
            </a:solidFill>
            <a:ln w="11113">
              <a:solidFill>
                <a:srgbClr val="000000"/>
              </a:solidFill>
              <a:miter lim="800000"/>
              <a:headEnd/>
              <a:tailEnd/>
            </a:ln>
          </p:spPr>
          <p:txBody>
            <a:bodyPr/>
            <a:lstStyle/>
            <a:p>
              <a:endParaRPr lang="en-US"/>
            </a:p>
          </p:txBody>
        </p:sp>
        <p:sp>
          <p:nvSpPr>
            <p:cNvPr id="3969" name="Oval 102"/>
            <p:cNvSpPr>
              <a:spLocks noChangeArrowheads="1"/>
            </p:cNvSpPr>
            <p:nvPr/>
          </p:nvSpPr>
          <p:spPr bwMode="auto">
            <a:xfrm>
              <a:off x="2280"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970" name="Oval 103"/>
            <p:cNvSpPr>
              <a:spLocks noChangeArrowheads="1"/>
            </p:cNvSpPr>
            <p:nvPr/>
          </p:nvSpPr>
          <p:spPr bwMode="auto">
            <a:xfrm>
              <a:off x="2441"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971" name="Oval 104"/>
            <p:cNvSpPr>
              <a:spLocks noChangeArrowheads="1"/>
            </p:cNvSpPr>
            <p:nvPr/>
          </p:nvSpPr>
          <p:spPr bwMode="auto">
            <a:xfrm>
              <a:off x="2595"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972" name="Oval 105"/>
            <p:cNvSpPr>
              <a:spLocks noChangeArrowheads="1"/>
            </p:cNvSpPr>
            <p:nvPr/>
          </p:nvSpPr>
          <p:spPr bwMode="auto">
            <a:xfrm>
              <a:off x="2749"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973" name="Oval 106"/>
            <p:cNvSpPr>
              <a:spLocks noChangeArrowheads="1"/>
            </p:cNvSpPr>
            <p:nvPr/>
          </p:nvSpPr>
          <p:spPr bwMode="auto">
            <a:xfrm>
              <a:off x="2910"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974" name="Oval 107"/>
            <p:cNvSpPr>
              <a:spLocks noChangeArrowheads="1"/>
            </p:cNvSpPr>
            <p:nvPr/>
          </p:nvSpPr>
          <p:spPr bwMode="auto">
            <a:xfrm>
              <a:off x="3063"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975" name="Oval 108"/>
            <p:cNvSpPr>
              <a:spLocks noChangeArrowheads="1"/>
            </p:cNvSpPr>
            <p:nvPr/>
          </p:nvSpPr>
          <p:spPr bwMode="auto">
            <a:xfrm>
              <a:off x="3217"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976" name="Oval 109"/>
            <p:cNvSpPr>
              <a:spLocks noChangeArrowheads="1"/>
            </p:cNvSpPr>
            <p:nvPr/>
          </p:nvSpPr>
          <p:spPr bwMode="auto">
            <a:xfrm>
              <a:off x="3378"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977" name="Oval 110"/>
            <p:cNvSpPr>
              <a:spLocks noChangeArrowheads="1"/>
            </p:cNvSpPr>
            <p:nvPr/>
          </p:nvSpPr>
          <p:spPr bwMode="auto">
            <a:xfrm>
              <a:off x="3532"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978" name="Oval 111"/>
            <p:cNvSpPr>
              <a:spLocks noChangeArrowheads="1"/>
            </p:cNvSpPr>
            <p:nvPr/>
          </p:nvSpPr>
          <p:spPr bwMode="auto">
            <a:xfrm>
              <a:off x="3686"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979" name="Oval 112"/>
            <p:cNvSpPr>
              <a:spLocks noChangeArrowheads="1"/>
            </p:cNvSpPr>
            <p:nvPr/>
          </p:nvSpPr>
          <p:spPr bwMode="auto">
            <a:xfrm>
              <a:off x="3847"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980" name="Oval 113"/>
            <p:cNvSpPr>
              <a:spLocks noChangeArrowheads="1"/>
            </p:cNvSpPr>
            <p:nvPr/>
          </p:nvSpPr>
          <p:spPr bwMode="auto">
            <a:xfrm>
              <a:off x="4000"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981" name="Oval 114"/>
            <p:cNvSpPr>
              <a:spLocks noChangeArrowheads="1"/>
            </p:cNvSpPr>
            <p:nvPr/>
          </p:nvSpPr>
          <p:spPr bwMode="auto">
            <a:xfrm>
              <a:off x="2280"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982" name="Oval 115"/>
            <p:cNvSpPr>
              <a:spLocks noChangeArrowheads="1"/>
            </p:cNvSpPr>
            <p:nvPr/>
          </p:nvSpPr>
          <p:spPr bwMode="auto">
            <a:xfrm>
              <a:off x="2441"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983" name="Oval 116"/>
            <p:cNvSpPr>
              <a:spLocks noChangeArrowheads="1"/>
            </p:cNvSpPr>
            <p:nvPr/>
          </p:nvSpPr>
          <p:spPr bwMode="auto">
            <a:xfrm>
              <a:off x="2595"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984" name="Oval 117"/>
            <p:cNvSpPr>
              <a:spLocks noChangeArrowheads="1"/>
            </p:cNvSpPr>
            <p:nvPr/>
          </p:nvSpPr>
          <p:spPr bwMode="auto">
            <a:xfrm>
              <a:off x="2749"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985" name="Oval 118"/>
            <p:cNvSpPr>
              <a:spLocks noChangeArrowheads="1"/>
            </p:cNvSpPr>
            <p:nvPr/>
          </p:nvSpPr>
          <p:spPr bwMode="auto">
            <a:xfrm>
              <a:off x="2910"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986" name="Oval 119"/>
            <p:cNvSpPr>
              <a:spLocks noChangeArrowheads="1"/>
            </p:cNvSpPr>
            <p:nvPr/>
          </p:nvSpPr>
          <p:spPr bwMode="auto">
            <a:xfrm>
              <a:off x="3063"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987" name="Oval 120"/>
            <p:cNvSpPr>
              <a:spLocks noChangeArrowheads="1"/>
            </p:cNvSpPr>
            <p:nvPr/>
          </p:nvSpPr>
          <p:spPr bwMode="auto">
            <a:xfrm>
              <a:off x="3217"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988" name="Oval 121"/>
            <p:cNvSpPr>
              <a:spLocks noChangeArrowheads="1"/>
            </p:cNvSpPr>
            <p:nvPr/>
          </p:nvSpPr>
          <p:spPr bwMode="auto">
            <a:xfrm>
              <a:off x="3378"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989" name="Oval 122"/>
            <p:cNvSpPr>
              <a:spLocks noChangeArrowheads="1"/>
            </p:cNvSpPr>
            <p:nvPr/>
          </p:nvSpPr>
          <p:spPr bwMode="auto">
            <a:xfrm>
              <a:off x="3532"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990" name="Oval 123"/>
            <p:cNvSpPr>
              <a:spLocks noChangeArrowheads="1"/>
            </p:cNvSpPr>
            <p:nvPr/>
          </p:nvSpPr>
          <p:spPr bwMode="auto">
            <a:xfrm>
              <a:off x="3686"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991" name="Oval 124"/>
            <p:cNvSpPr>
              <a:spLocks noChangeArrowheads="1"/>
            </p:cNvSpPr>
            <p:nvPr/>
          </p:nvSpPr>
          <p:spPr bwMode="auto">
            <a:xfrm>
              <a:off x="3847"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992" name="Oval 125"/>
            <p:cNvSpPr>
              <a:spLocks noChangeArrowheads="1"/>
            </p:cNvSpPr>
            <p:nvPr/>
          </p:nvSpPr>
          <p:spPr bwMode="auto">
            <a:xfrm>
              <a:off x="4000"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993" name="Oval 126"/>
            <p:cNvSpPr>
              <a:spLocks noChangeArrowheads="1"/>
            </p:cNvSpPr>
            <p:nvPr/>
          </p:nvSpPr>
          <p:spPr bwMode="auto">
            <a:xfrm>
              <a:off x="2280"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994" name="Oval 127"/>
            <p:cNvSpPr>
              <a:spLocks noChangeArrowheads="1"/>
            </p:cNvSpPr>
            <p:nvPr/>
          </p:nvSpPr>
          <p:spPr bwMode="auto">
            <a:xfrm>
              <a:off x="2441"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995" name="Oval 128"/>
            <p:cNvSpPr>
              <a:spLocks noChangeArrowheads="1"/>
            </p:cNvSpPr>
            <p:nvPr/>
          </p:nvSpPr>
          <p:spPr bwMode="auto">
            <a:xfrm>
              <a:off x="2595"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996" name="Oval 129"/>
            <p:cNvSpPr>
              <a:spLocks noChangeArrowheads="1"/>
            </p:cNvSpPr>
            <p:nvPr/>
          </p:nvSpPr>
          <p:spPr bwMode="auto">
            <a:xfrm>
              <a:off x="2749"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997" name="Oval 130"/>
            <p:cNvSpPr>
              <a:spLocks noChangeArrowheads="1"/>
            </p:cNvSpPr>
            <p:nvPr/>
          </p:nvSpPr>
          <p:spPr bwMode="auto">
            <a:xfrm>
              <a:off x="2910"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998" name="Oval 131"/>
            <p:cNvSpPr>
              <a:spLocks noChangeArrowheads="1"/>
            </p:cNvSpPr>
            <p:nvPr/>
          </p:nvSpPr>
          <p:spPr bwMode="auto">
            <a:xfrm>
              <a:off x="3063"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999" name="Oval 132"/>
            <p:cNvSpPr>
              <a:spLocks noChangeArrowheads="1"/>
            </p:cNvSpPr>
            <p:nvPr/>
          </p:nvSpPr>
          <p:spPr bwMode="auto">
            <a:xfrm>
              <a:off x="3217"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4000" name="Oval 133"/>
            <p:cNvSpPr>
              <a:spLocks noChangeArrowheads="1"/>
            </p:cNvSpPr>
            <p:nvPr/>
          </p:nvSpPr>
          <p:spPr bwMode="auto">
            <a:xfrm>
              <a:off x="3378"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4001" name="Oval 134"/>
            <p:cNvSpPr>
              <a:spLocks noChangeArrowheads="1"/>
            </p:cNvSpPr>
            <p:nvPr/>
          </p:nvSpPr>
          <p:spPr bwMode="auto">
            <a:xfrm>
              <a:off x="3532"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4002" name="Oval 135"/>
            <p:cNvSpPr>
              <a:spLocks noChangeArrowheads="1"/>
            </p:cNvSpPr>
            <p:nvPr/>
          </p:nvSpPr>
          <p:spPr bwMode="auto">
            <a:xfrm>
              <a:off x="3686"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4003" name="Oval 136"/>
            <p:cNvSpPr>
              <a:spLocks noChangeArrowheads="1"/>
            </p:cNvSpPr>
            <p:nvPr/>
          </p:nvSpPr>
          <p:spPr bwMode="auto">
            <a:xfrm>
              <a:off x="3847"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4004" name="Oval 137"/>
            <p:cNvSpPr>
              <a:spLocks noChangeArrowheads="1"/>
            </p:cNvSpPr>
            <p:nvPr/>
          </p:nvSpPr>
          <p:spPr bwMode="auto">
            <a:xfrm>
              <a:off x="4000"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4005" name="Oval 138"/>
            <p:cNvSpPr>
              <a:spLocks noChangeArrowheads="1"/>
            </p:cNvSpPr>
            <p:nvPr/>
          </p:nvSpPr>
          <p:spPr bwMode="auto">
            <a:xfrm>
              <a:off x="2280"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4006" name="Oval 139"/>
            <p:cNvSpPr>
              <a:spLocks noChangeArrowheads="1"/>
            </p:cNvSpPr>
            <p:nvPr/>
          </p:nvSpPr>
          <p:spPr bwMode="auto">
            <a:xfrm>
              <a:off x="2441"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4007" name="Oval 140"/>
            <p:cNvSpPr>
              <a:spLocks noChangeArrowheads="1"/>
            </p:cNvSpPr>
            <p:nvPr/>
          </p:nvSpPr>
          <p:spPr bwMode="auto">
            <a:xfrm>
              <a:off x="2595"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4008" name="Oval 141"/>
            <p:cNvSpPr>
              <a:spLocks noChangeArrowheads="1"/>
            </p:cNvSpPr>
            <p:nvPr/>
          </p:nvSpPr>
          <p:spPr bwMode="auto">
            <a:xfrm>
              <a:off x="2749"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4009" name="Oval 142"/>
            <p:cNvSpPr>
              <a:spLocks noChangeArrowheads="1"/>
            </p:cNvSpPr>
            <p:nvPr/>
          </p:nvSpPr>
          <p:spPr bwMode="auto">
            <a:xfrm>
              <a:off x="2910"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4010" name="Oval 143"/>
            <p:cNvSpPr>
              <a:spLocks noChangeArrowheads="1"/>
            </p:cNvSpPr>
            <p:nvPr/>
          </p:nvSpPr>
          <p:spPr bwMode="auto">
            <a:xfrm>
              <a:off x="3063"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4011" name="Oval 144"/>
            <p:cNvSpPr>
              <a:spLocks noChangeArrowheads="1"/>
            </p:cNvSpPr>
            <p:nvPr/>
          </p:nvSpPr>
          <p:spPr bwMode="auto">
            <a:xfrm>
              <a:off x="3217"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4012" name="Oval 145"/>
            <p:cNvSpPr>
              <a:spLocks noChangeArrowheads="1"/>
            </p:cNvSpPr>
            <p:nvPr/>
          </p:nvSpPr>
          <p:spPr bwMode="auto">
            <a:xfrm>
              <a:off x="3378"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4013" name="Oval 146"/>
            <p:cNvSpPr>
              <a:spLocks noChangeArrowheads="1"/>
            </p:cNvSpPr>
            <p:nvPr/>
          </p:nvSpPr>
          <p:spPr bwMode="auto">
            <a:xfrm>
              <a:off x="3532"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4014" name="Oval 147"/>
            <p:cNvSpPr>
              <a:spLocks noChangeArrowheads="1"/>
            </p:cNvSpPr>
            <p:nvPr/>
          </p:nvSpPr>
          <p:spPr bwMode="auto">
            <a:xfrm>
              <a:off x="3686"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4015" name="Oval 148"/>
            <p:cNvSpPr>
              <a:spLocks noChangeArrowheads="1"/>
            </p:cNvSpPr>
            <p:nvPr/>
          </p:nvSpPr>
          <p:spPr bwMode="auto">
            <a:xfrm>
              <a:off x="3847"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4016" name="Oval 149"/>
            <p:cNvSpPr>
              <a:spLocks noChangeArrowheads="1"/>
            </p:cNvSpPr>
            <p:nvPr/>
          </p:nvSpPr>
          <p:spPr bwMode="auto">
            <a:xfrm>
              <a:off x="4000"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4017" name="Oval 150"/>
            <p:cNvSpPr>
              <a:spLocks noChangeArrowheads="1"/>
            </p:cNvSpPr>
            <p:nvPr/>
          </p:nvSpPr>
          <p:spPr bwMode="auto">
            <a:xfrm>
              <a:off x="2280"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4018" name="Oval 151"/>
            <p:cNvSpPr>
              <a:spLocks noChangeArrowheads="1"/>
            </p:cNvSpPr>
            <p:nvPr/>
          </p:nvSpPr>
          <p:spPr bwMode="auto">
            <a:xfrm>
              <a:off x="2441"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4019" name="Oval 152"/>
            <p:cNvSpPr>
              <a:spLocks noChangeArrowheads="1"/>
            </p:cNvSpPr>
            <p:nvPr/>
          </p:nvSpPr>
          <p:spPr bwMode="auto">
            <a:xfrm>
              <a:off x="2595"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4020" name="Oval 153"/>
            <p:cNvSpPr>
              <a:spLocks noChangeArrowheads="1"/>
            </p:cNvSpPr>
            <p:nvPr/>
          </p:nvSpPr>
          <p:spPr bwMode="auto">
            <a:xfrm>
              <a:off x="2749"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4021" name="Oval 154"/>
            <p:cNvSpPr>
              <a:spLocks noChangeArrowheads="1"/>
            </p:cNvSpPr>
            <p:nvPr/>
          </p:nvSpPr>
          <p:spPr bwMode="auto">
            <a:xfrm>
              <a:off x="2910"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4022" name="Oval 155"/>
            <p:cNvSpPr>
              <a:spLocks noChangeArrowheads="1"/>
            </p:cNvSpPr>
            <p:nvPr/>
          </p:nvSpPr>
          <p:spPr bwMode="auto">
            <a:xfrm>
              <a:off x="3063"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4023" name="Oval 156"/>
            <p:cNvSpPr>
              <a:spLocks noChangeArrowheads="1"/>
            </p:cNvSpPr>
            <p:nvPr/>
          </p:nvSpPr>
          <p:spPr bwMode="auto">
            <a:xfrm>
              <a:off x="3217"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4024" name="Oval 157"/>
            <p:cNvSpPr>
              <a:spLocks noChangeArrowheads="1"/>
            </p:cNvSpPr>
            <p:nvPr/>
          </p:nvSpPr>
          <p:spPr bwMode="auto">
            <a:xfrm>
              <a:off x="3378"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4025" name="Oval 158"/>
            <p:cNvSpPr>
              <a:spLocks noChangeArrowheads="1"/>
            </p:cNvSpPr>
            <p:nvPr/>
          </p:nvSpPr>
          <p:spPr bwMode="auto">
            <a:xfrm>
              <a:off x="3532"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4026" name="Oval 159"/>
            <p:cNvSpPr>
              <a:spLocks noChangeArrowheads="1"/>
            </p:cNvSpPr>
            <p:nvPr/>
          </p:nvSpPr>
          <p:spPr bwMode="auto">
            <a:xfrm>
              <a:off x="3686"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4027" name="Oval 160"/>
            <p:cNvSpPr>
              <a:spLocks noChangeArrowheads="1"/>
            </p:cNvSpPr>
            <p:nvPr/>
          </p:nvSpPr>
          <p:spPr bwMode="auto">
            <a:xfrm>
              <a:off x="3847"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4028" name="Oval 161"/>
            <p:cNvSpPr>
              <a:spLocks noChangeArrowheads="1"/>
            </p:cNvSpPr>
            <p:nvPr/>
          </p:nvSpPr>
          <p:spPr bwMode="auto">
            <a:xfrm>
              <a:off x="4000"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4029" name="Oval 162"/>
            <p:cNvSpPr>
              <a:spLocks noChangeArrowheads="1"/>
            </p:cNvSpPr>
            <p:nvPr/>
          </p:nvSpPr>
          <p:spPr bwMode="auto">
            <a:xfrm>
              <a:off x="2280"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4030" name="Oval 163"/>
            <p:cNvSpPr>
              <a:spLocks noChangeArrowheads="1"/>
            </p:cNvSpPr>
            <p:nvPr/>
          </p:nvSpPr>
          <p:spPr bwMode="auto">
            <a:xfrm>
              <a:off x="2441"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4031" name="Oval 164"/>
            <p:cNvSpPr>
              <a:spLocks noChangeArrowheads="1"/>
            </p:cNvSpPr>
            <p:nvPr/>
          </p:nvSpPr>
          <p:spPr bwMode="auto">
            <a:xfrm>
              <a:off x="2595"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4032" name="Oval 165"/>
            <p:cNvSpPr>
              <a:spLocks noChangeArrowheads="1"/>
            </p:cNvSpPr>
            <p:nvPr/>
          </p:nvSpPr>
          <p:spPr bwMode="auto">
            <a:xfrm>
              <a:off x="2749"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4033" name="Oval 166"/>
            <p:cNvSpPr>
              <a:spLocks noChangeArrowheads="1"/>
            </p:cNvSpPr>
            <p:nvPr/>
          </p:nvSpPr>
          <p:spPr bwMode="auto">
            <a:xfrm>
              <a:off x="2910"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4034" name="Oval 167"/>
            <p:cNvSpPr>
              <a:spLocks noChangeArrowheads="1"/>
            </p:cNvSpPr>
            <p:nvPr/>
          </p:nvSpPr>
          <p:spPr bwMode="auto">
            <a:xfrm>
              <a:off x="3063"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4035" name="Oval 168"/>
            <p:cNvSpPr>
              <a:spLocks noChangeArrowheads="1"/>
            </p:cNvSpPr>
            <p:nvPr/>
          </p:nvSpPr>
          <p:spPr bwMode="auto">
            <a:xfrm>
              <a:off x="3217"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4036" name="Oval 169"/>
            <p:cNvSpPr>
              <a:spLocks noChangeArrowheads="1"/>
            </p:cNvSpPr>
            <p:nvPr/>
          </p:nvSpPr>
          <p:spPr bwMode="auto">
            <a:xfrm>
              <a:off x="3378"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4037" name="Oval 170"/>
            <p:cNvSpPr>
              <a:spLocks noChangeArrowheads="1"/>
            </p:cNvSpPr>
            <p:nvPr/>
          </p:nvSpPr>
          <p:spPr bwMode="auto">
            <a:xfrm>
              <a:off x="3532"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4038" name="Oval 171"/>
            <p:cNvSpPr>
              <a:spLocks noChangeArrowheads="1"/>
            </p:cNvSpPr>
            <p:nvPr/>
          </p:nvSpPr>
          <p:spPr bwMode="auto">
            <a:xfrm>
              <a:off x="3686"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4039" name="Oval 172"/>
            <p:cNvSpPr>
              <a:spLocks noChangeArrowheads="1"/>
            </p:cNvSpPr>
            <p:nvPr/>
          </p:nvSpPr>
          <p:spPr bwMode="auto">
            <a:xfrm>
              <a:off x="3847"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4040" name="Oval 173"/>
            <p:cNvSpPr>
              <a:spLocks noChangeArrowheads="1"/>
            </p:cNvSpPr>
            <p:nvPr/>
          </p:nvSpPr>
          <p:spPr bwMode="auto">
            <a:xfrm>
              <a:off x="4000"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4041" name="Oval 174"/>
            <p:cNvSpPr>
              <a:spLocks noChangeArrowheads="1"/>
            </p:cNvSpPr>
            <p:nvPr/>
          </p:nvSpPr>
          <p:spPr bwMode="auto">
            <a:xfrm>
              <a:off x="2280"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4042" name="Oval 175"/>
            <p:cNvSpPr>
              <a:spLocks noChangeArrowheads="1"/>
            </p:cNvSpPr>
            <p:nvPr/>
          </p:nvSpPr>
          <p:spPr bwMode="auto">
            <a:xfrm>
              <a:off x="2441"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4043" name="Oval 176"/>
            <p:cNvSpPr>
              <a:spLocks noChangeArrowheads="1"/>
            </p:cNvSpPr>
            <p:nvPr/>
          </p:nvSpPr>
          <p:spPr bwMode="auto">
            <a:xfrm>
              <a:off x="2595"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4044" name="Oval 177"/>
            <p:cNvSpPr>
              <a:spLocks noChangeArrowheads="1"/>
            </p:cNvSpPr>
            <p:nvPr/>
          </p:nvSpPr>
          <p:spPr bwMode="auto">
            <a:xfrm>
              <a:off x="2749"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4045" name="Oval 178"/>
            <p:cNvSpPr>
              <a:spLocks noChangeArrowheads="1"/>
            </p:cNvSpPr>
            <p:nvPr/>
          </p:nvSpPr>
          <p:spPr bwMode="auto">
            <a:xfrm>
              <a:off x="2910"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4046" name="Oval 179"/>
            <p:cNvSpPr>
              <a:spLocks noChangeArrowheads="1"/>
            </p:cNvSpPr>
            <p:nvPr/>
          </p:nvSpPr>
          <p:spPr bwMode="auto">
            <a:xfrm>
              <a:off x="3063"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4047" name="Oval 180"/>
            <p:cNvSpPr>
              <a:spLocks noChangeArrowheads="1"/>
            </p:cNvSpPr>
            <p:nvPr/>
          </p:nvSpPr>
          <p:spPr bwMode="auto">
            <a:xfrm>
              <a:off x="3217"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4048" name="Oval 181"/>
            <p:cNvSpPr>
              <a:spLocks noChangeArrowheads="1"/>
            </p:cNvSpPr>
            <p:nvPr/>
          </p:nvSpPr>
          <p:spPr bwMode="auto">
            <a:xfrm>
              <a:off x="3378"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4049" name="Oval 182"/>
            <p:cNvSpPr>
              <a:spLocks noChangeArrowheads="1"/>
            </p:cNvSpPr>
            <p:nvPr/>
          </p:nvSpPr>
          <p:spPr bwMode="auto">
            <a:xfrm>
              <a:off x="3532"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4050" name="Oval 183"/>
            <p:cNvSpPr>
              <a:spLocks noChangeArrowheads="1"/>
            </p:cNvSpPr>
            <p:nvPr/>
          </p:nvSpPr>
          <p:spPr bwMode="auto">
            <a:xfrm>
              <a:off x="3686"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4051" name="Oval 184"/>
            <p:cNvSpPr>
              <a:spLocks noChangeArrowheads="1"/>
            </p:cNvSpPr>
            <p:nvPr/>
          </p:nvSpPr>
          <p:spPr bwMode="auto">
            <a:xfrm>
              <a:off x="3847"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4052" name="Oval 185"/>
            <p:cNvSpPr>
              <a:spLocks noChangeArrowheads="1"/>
            </p:cNvSpPr>
            <p:nvPr/>
          </p:nvSpPr>
          <p:spPr bwMode="auto">
            <a:xfrm>
              <a:off x="4000"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4053" name="Oval 186"/>
            <p:cNvSpPr>
              <a:spLocks noChangeArrowheads="1"/>
            </p:cNvSpPr>
            <p:nvPr/>
          </p:nvSpPr>
          <p:spPr bwMode="auto">
            <a:xfrm>
              <a:off x="2280"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4054" name="Oval 187"/>
            <p:cNvSpPr>
              <a:spLocks noChangeArrowheads="1"/>
            </p:cNvSpPr>
            <p:nvPr/>
          </p:nvSpPr>
          <p:spPr bwMode="auto">
            <a:xfrm>
              <a:off x="2441"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4055" name="Oval 188"/>
            <p:cNvSpPr>
              <a:spLocks noChangeArrowheads="1"/>
            </p:cNvSpPr>
            <p:nvPr/>
          </p:nvSpPr>
          <p:spPr bwMode="auto">
            <a:xfrm>
              <a:off x="2595"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4056" name="Oval 189"/>
            <p:cNvSpPr>
              <a:spLocks noChangeArrowheads="1"/>
            </p:cNvSpPr>
            <p:nvPr/>
          </p:nvSpPr>
          <p:spPr bwMode="auto">
            <a:xfrm>
              <a:off x="2749"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4057" name="Oval 190"/>
            <p:cNvSpPr>
              <a:spLocks noChangeArrowheads="1"/>
            </p:cNvSpPr>
            <p:nvPr/>
          </p:nvSpPr>
          <p:spPr bwMode="auto">
            <a:xfrm>
              <a:off x="2910"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4058" name="Oval 191"/>
            <p:cNvSpPr>
              <a:spLocks noChangeArrowheads="1"/>
            </p:cNvSpPr>
            <p:nvPr/>
          </p:nvSpPr>
          <p:spPr bwMode="auto">
            <a:xfrm>
              <a:off x="3063"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4059" name="Oval 192"/>
            <p:cNvSpPr>
              <a:spLocks noChangeArrowheads="1"/>
            </p:cNvSpPr>
            <p:nvPr/>
          </p:nvSpPr>
          <p:spPr bwMode="auto">
            <a:xfrm>
              <a:off x="3217"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4060" name="Oval 193"/>
            <p:cNvSpPr>
              <a:spLocks noChangeArrowheads="1"/>
            </p:cNvSpPr>
            <p:nvPr/>
          </p:nvSpPr>
          <p:spPr bwMode="auto">
            <a:xfrm>
              <a:off x="3378"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4061" name="Oval 194"/>
            <p:cNvSpPr>
              <a:spLocks noChangeArrowheads="1"/>
            </p:cNvSpPr>
            <p:nvPr/>
          </p:nvSpPr>
          <p:spPr bwMode="auto">
            <a:xfrm>
              <a:off x="3532"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4062" name="Oval 195"/>
            <p:cNvSpPr>
              <a:spLocks noChangeArrowheads="1"/>
            </p:cNvSpPr>
            <p:nvPr/>
          </p:nvSpPr>
          <p:spPr bwMode="auto">
            <a:xfrm>
              <a:off x="3686"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4063" name="Oval 196"/>
            <p:cNvSpPr>
              <a:spLocks noChangeArrowheads="1"/>
            </p:cNvSpPr>
            <p:nvPr/>
          </p:nvSpPr>
          <p:spPr bwMode="auto">
            <a:xfrm>
              <a:off x="3847"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4064" name="Oval 197"/>
            <p:cNvSpPr>
              <a:spLocks noChangeArrowheads="1"/>
            </p:cNvSpPr>
            <p:nvPr/>
          </p:nvSpPr>
          <p:spPr bwMode="auto">
            <a:xfrm>
              <a:off x="4000"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4065" name="Rectangle 198"/>
            <p:cNvSpPr>
              <a:spLocks noChangeArrowheads="1"/>
            </p:cNvSpPr>
            <p:nvPr/>
          </p:nvSpPr>
          <p:spPr bwMode="auto">
            <a:xfrm>
              <a:off x="2143" y="1809"/>
              <a:ext cx="52"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A</a:t>
              </a:r>
              <a:endParaRPr lang="el-GR">
                <a:latin typeface="Athens" charset="0"/>
                <a:cs typeface="Athens" charset="0"/>
              </a:endParaRPr>
            </a:p>
          </p:txBody>
        </p:sp>
        <p:sp>
          <p:nvSpPr>
            <p:cNvPr id="4066" name="Rectangle 199"/>
            <p:cNvSpPr>
              <a:spLocks noChangeArrowheads="1"/>
            </p:cNvSpPr>
            <p:nvPr/>
          </p:nvSpPr>
          <p:spPr bwMode="auto">
            <a:xfrm>
              <a:off x="2143" y="2256"/>
              <a:ext cx="5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D</a:t>
              </a:r>
              <a:endParaRPr lang="el-GR">
                <a:latin typeface="Athens" charset="0"/>
                <a:cs typeface="Athens" charset="0"/>
              </a:endParaRPr>
            </a:p>
          </p:txBody>
        </p:sp>
        <p:sp>
          <p:nvSpPr>
            <p:cNvPr id="4067" name="Rectangle 200"/>
            <p:cNvSpPr>
              <a:spLocks noChangeArrowheads="1"/>
            </p:cNvSpPr>
            <p:nvPr/>
          </p:nvSpPr>
          <p:spPr bwMode="auto">
            <a:xfrm>
              <a:off x="2143" y="2109"/>
              <a:ext cx="4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C</a:t>
              </a:r>
              <a:endParaRPr lang="el-GR">
                <a:latin typeface="Athens" charset="0"/>
                <a:cs typeface="Athens" charset="0"/>
              </a:endParaRPr>
            </a:p>
          </p:txBody>
        </p:sp>
        <p:sp>
          <p:nvSpPr>
            <p:cNvPr id="4068" name="Rectangle 201"/>
            <p:cNvSpPr>
              <a:spLocks noChangeArrowheads="1"/>
            </p:cNvSpPr>
            <p:nvPr/>
          </p:nvSpPr>
          <p:spPr bwMode="auto">
            <a:xfrm>
              <a:off x="2143" y="1963"/>
              <a:ext cx="46"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B</a:t>
              </a:r>
              <a:endParaRPr lang="el-GR">
                <a:latin typeface="Athens" charset="0"/>
                <a:cs typeface="Athens" charset="0"/>
              </a:endParaRPr>
            </a:p>
          </p:txBody>
        </p:sp>
        <p:sp>
          <p:nvSpPr>
            <p:cNvPr id="4069" name="Rectangle 202"/>
            <p:cNvSpPr>
              <a:spLocks noChangeArrowheads="1"/>
            </p:cNvSpPr>
            <p:nvPr/>
          </p:nvSpPr>
          <p:spPr bwMode="auto">
            <a:xfrm>
              <a:off x="2143" y="2680"/>
              <a:ext cx="4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G</a:t>
              </a:r>
              <a:endParaRPr lang="el-GR">
                <a:latin typeface="Athens" charset="0"/>
                <a:cs typeface="Athens" charset="0"/>
              </a:endParaRPr>
            </a:p>
          </p:txBody>
        </p:sp>
        <p:sp>
          <p:nvSpPr>
            <p:cNvPr id="4070" name="Rectangle 203"/>
            <p:cNvSpPr>
              <a:spLocks noChangeArrowheads="1"/>
            </p:cNvSpPr>
            <p:nvPr/>
          </p:nvSpPr>
          <p:spPr bwMode="auto">
            <a:xfrm>
              <a:off x="2143" y="2827"/>
              <a:ext cx="5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H</a:t>
              </a:r>
              <a:endParaRPr lang="el-GR">
                <a:latin typeface="Athens" charset="0"/>
                <a:cs typeface="Athens" charset="0"/>
              </a:endParaRPr>
            </a:p>
          </p:txBody>
        </p:sp>
        <p:sp>
          <p:nvSpPr>
            <p:cNvPr id="4071" name="Rectangle 204"/>
            <p:cNvSpPr>
              <a:spLocks noChangeArrowheads="1"/>
            </p:cNvSpPr>
            <p:nvPr/>
          </p:nvSpPr>
          <p:spPr bwMode="auto">
            <a:xfrm>
              <a:off x="2143" y="2387"/>
              <a:ext cx="4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E</a:t>
              </a:r>
              <a:endParaRPr lang="el-GR">
                <a:latin typeface="Athens" charset="0"/>
                <a:cs typeface="Athens" charset="0"/>
              </a:endParaRPr>
            </a:p>
          </p:txBody>
        </p:sp>
        <p:sp>
          <p:nvSpPr>
            <p:cNvPr id="4072" name="Rectangle 205"/>
            <p:cNvSpPr>
              <a:spLocks noChangeArrowheads="1"/>
            </p:cNvSpPr>
            <p:nvPr/>
          </p:nvSpPr>
          <p:spPr bwMode="auto">
            <a:xfrm>
              <a:off x="2143" y="2534"/>
              <a:ext cx="4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F</a:t>
              </a:r>
              <a:endParaRPr lang="el-GR">
                <a:latin typeface="Athens" charset="0"/>
                <a:cs typeface="Athens" charset="0"/>
              </a:endParaRPr>
            </a:p>
          </p:txBody>
        </p:sp>
        <p:sp>
          <p:nvSpPr>
            <p:cNvPr id="4073" name="Rectangle 206"/>
            <p:cNvSpPr>
              <a:spLocks noChangeArrowheads="1"/>
            </p:cNvSpPr>
            <p:nvPr/>
          </p:nvSpPr>
          <p:spPr bwMode="auto">
            <a:xfrm>
              <a:off x="2274"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4074" name="Rectangle 207"/>
            <p:cNvSpPr>
              <a:spLocks noChangeArrowheads="1"/>
            </p:cNvSpPr>
            <p:nvPr/>
          </p:nvSpPr>
          <p:spPr bwMode="auto">
            <a:xfrm>
              <a:off x="230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4075" name="Rectangle 208"/>
            <p:cNvSpPr>
              <a:spLocks noChangeArrowheads="1"/>
            </p:cNvSpPr>
            <p:nvPr/>
          </p:nvSpPr>
          <p:spPr bwMode="auto">
            <a:xfrm>
              <a:off x="232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4076" name="Rectangle 209"/>
            <p:cNvSpPr>
              <a:spLocks noChangeArrowheads="1"/>
            </p:cNvSpPr>
            <p:nvPr/>
          </p:nvSpPr>
          <p:spPr bwMode="auto">
            <a:xfrm>
              <a:off x="234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4077" name="Rectangle 210"/>
            <p:cNvSpPr>
              <a:spLocks noChangeArrowheads="1"/>
            </p:cNvSpPr>
            <p:nvPr/>
          </p:nvSpPr>
          <p:spPr bwMode="auto">
            <a:xfrm>
              <a:off x="235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4078" name="Rectangle 211"/>
            <p:cNvSpPr>
              <a:spLocks noChangeArrowheads="1"/>
            </p:cNvSpPr>
            <p:nvPr/>
          </p:nvSpPr>
          <p:spPr bwMode="auto">
            <a:xfrm>
              <a:off x="237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4079" name="Rectangle 212"/>
            <p:cNvSpPr>
              <a:spLocks noChangeArrowheads="1"/>
            </p:cNvSpPr>
            <p:nvPr/>
          </p:nvSpPr>
          <p:spPr bwMode="auto">
            <a:xfrm>
              <a:off x="238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4080" name="Rectangle 213"/>
            <p:cNvSpPr>
              <a:spLocks noChangeArrowheads="1"/>
            </p:cNvSpPr>
            <p:nvPr/>
          </p:nvSpPr>
          <p:spPr bwMode="auto">
            <a:xfrm>
              <a:off x="240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4081" name="Rectangle 214"/>
            <p:cNvSpPr>
              <a:spLocks noChangeArrowheads="1"/>
            </p:cNvSpPr>
            <p:nvPr/>
          </p:nvSpPr>
          <p:spPr bwMode="auto">
            <a:xfrm>
              <a:off x="2422"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2</a:t>
              </a:r>
              <a:endParaRPr lang="el-GR">
                <a:latin typeface="Athens" charset="0"/>
                <a:cs typeface="Athens" charset="0"/>
              </a:endParaRPr>
            </a:p>
          </p:txBody>
        </p:sp>
        <p:sp>
          <p:nvSpPr>
            <p:cNvPr id="4082" name="Rectangle 215"/>
            <p:cNvSpPr>
              <a:spLocks noChangeArrowheads="1"/>
            </p:cNvSpPr>
            <p:nvPr/>
          </p:nvSpPr>
          <p:spPr bwMode="auto">
            <a:xfrm>
              <a:off x="245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4083" name="Rectangle 216"/>
            <p:cNvSpPr>
              <a:spLocks noChangeArrowheads="1"/>
            </p:cNvSpPr>
            <p:nvPr/>
          </p:nvSpPr>
          <p:spPr bwMode="auto">
            <a:xfrm>
              <a:off x="247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4084" name="Rectangle 217"/>
            <p:cNvSpPr>
              <a:spLocks noChangeArrowheads="1"/>
            </p:cNvSpPr>
            <p:nvPr/>
          </p:nvSpPr>
          <p:spPr bwMode="auto">
            <a:xfrm>
              <a:off x="248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4085" name="Rectangle 218"/>
            <p:cNvSpPr>
              <a:spLocks noChangeArrowheads="1"/>
            </p:cNvSpPr>
            <p:nvPr/>
          </p:nvSpPr>
          <p:spPr bwMode="auto">
            <a:xfrm>
              <a:off x="250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4086" name="Rectangle 219"/>
            <p:cNvSpPr>
              <a:spLocks noChangeArrowheads="1"/>
            </p:cNvSpPr>
            <p:nvPr/>
          </p:nvSpPr>
          <p:spPr bwMode="auto">
            <a:xfrm>
              <a:off x="252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4087" name="Rectangle 220"/>
            <p:cNvSpPr>
              <a:spLocks noChangeArrowheads="1"/>
            </p:cNvSpPr>
            <p:nvPr/>
          </p:nvSpPr>
          <p:spPr bwMode="auto">
            <a:xfrm>
              <a:off x="253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4088" name="Rectangle 221"/>
            <p:cNvSpPr>
              <a:spLocks noChangeArrowheads="1"/>
            </p:cNvSpPr>
            <p:nvPr/>
          </p:nvSpPr>
          <p:spPr bwMode="auto">
            <a:xfrm>
              <a:off x="255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4089" name="Rectangle 222"/>
            <p:cNvSpPr>
              <a:spLocks noChangeArrowheads="1"/>
            </p:cNvSpPr>
            <p:nvPr/>
          </p:nvSpPr>
          <p:spPr bwMode="auto">
            <a:xfrm>
              <a:off x="2570"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3</a:t>
              </a:r>
              <a:endParaRPr lang="el-GR">
                <a:latin typeface="Athens" charset="0"/>
                <a:cs typeface="Athens" charset="0"/>
              </a:endParaRPr>
            </a:p>
          </p:txBody>
        </p:sp>
        <p:sp>
          <p:nvSpPr>
            <p:cNvPr id="4090" name="Rectangle 223"/>
            <p:cNvSpPr>
              <a:spLocks noChangeArrowheads="1"/>
            </p:cNvSpPr>
            <p:nvPr/>
          </p:nvSpPr>
          <p:spPr bwMode="auto">
            <a:xfrm>
              <a:off x="260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4091" name="Rectangle 224"/>
            <p:cNvSpPr>
              <a:spLocks noChangeArrowheads="1"/>
            </p:cNvSpPr>
            <p:nvPr/>
          </p:nvSpPr>
          <p:spPr bwMode="auto">
            <a:xfrm>
              <a:off x="262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4092" name="Rectangle 225"/>
            <p:cNvSpPr>
              <a:spLocks noChangeArrowheads="1"/>
            </p:cNvSpPr>
            <p:nvPr/>
          </p:nvSpPr>
          <p:spPr bwMode="auto">
            <a:xfrm>
              <a:off x="263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4093" name="Rectangle 226"/>
            <p:cNvSpPr>
              <a:spLocks noChangeArrowheads="1"/>
            </p:cNvSpPr>
            <p:nvPr/>
          </p:nvSpPr>
          <p:spPr bwMode="auto">
            <a:xfrm>
              <a:off x="265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4094" name="Rectangle 227"/>
            <p:cNvSpPr>
              <a:spLocks noChangeArrowheads="1"/>
            </p:cNvSpPr>
            <p:nvPr/>
          </p:nvSpPr>
          <p:spPr bwMode="auto">
            <a:xfrm>
              <a:off x="266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4095" name="Rectangle 228"/>
            <p:cNvSpPr>
              <a:spLocks noChangeArrowheads="1"/>
            </p:cNvSpPr>
            <p:nvPr/>
          </p:nvSpPr>
          <p:spPr bwMode="auto">
            <a:xfrm>
              <a:off x="268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20" name="Rectangle 229"/>
            <p:cNvSpPr>
              <a:spLocks noChangeArrowheads="1"/>
            </p:cNvSpPr>
            <p:nvPr/>
          </p:nvSpPr>
          <p:spPr bwMode="auto">
            <a:xfrm>
              <a:off x="270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21" name="Rectangle 230"/>
            <p:cNvSpPr>
              <a:spLocks noChangeArrowheads="1"/>
            </p:cNvSpPr>
            <p:nvPr/>
          </p:nvSpPr>
          <p:spPr bwMode="auto">
            <a:xfrm>
              <a:off x="271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22" name="Rectangle 231"/>
            <p:cNvSpPr>
              <a:spLocks noChangeArrowheads="1"/>
            </p:cNvSpPr>
            <p:nvPr/>
          </p:nvSpPr>
          <p:spPr bwMode="auto">
            <a:xfrm>
              <a:off x="2735"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4</a:t>
              </a:r>
              <a:endParaRPr lang="el-GR">
                <a:latin typeface="Athens" charset="0"/>
                <a:cs typeface="Athens" charset="0"/>
              </a:endParaRPr>
            </a:p>
          </p:txBody>
        </p:sp>
        <p:sp>
          <p:nvSpPr>
            <p:cNvPr id="5123" name="Rectangle 232"/>
            <p:cNvSpPr>
              <a:spLocks noChangeArrowheads="1"/>
            </p:cNvSpPr>
            <p:nvPr/>
          </p:nvSpPr>
          <p:spPr bwMode="auto">
            <a:xfrm>
              <a:off x="276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24" name="Rectangle 233"/>
            <p:cNvSpPr>
              <a:spLocks noChangeArrowheads="1"/>
            </p:cNvSpPr>
            <p:nvPr/>
          </p:nvSpPr>
          <p:spPr bwMode="auto">
            <a:xfrm>
              <a:off x="278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25" name="Rectangle 234"/>
            <p:cNvSpPr>
              <a:spLocks noChangeArrowheads="1"/>
            </p:cNvSpPr>
            <p:nvPr/>
          </p:nvSpPr>
          <p:spPr bwMode="auto">
            <a:xfrm>
              <a:off x="280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26" name="Rectangle 235"/>
            <p:cNvSpPr>
              <a:spLocks noChangeArrowheads="1"/>
            </p:cNvSpPr>
            <p:nvPr/>
          </p:nvSpPr>
          <p:spPr bwMode="auto">
            <a:xfrm>
              <a:off x="281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27" name="Rectangle 236"/>
            <p:cNvSpPr>
              <a:spLocks noChangeArrowheads="1"/>
            </p:cNvSpPr>
            <p:nvPr/>
          </p:nvSpPr>
          <p:spPr bwMode="auto">
            <a:xfrm>
              <a:off x="283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28" name="Rectangle 237"/>
            <p:cNvSpPr>
              <a:spLocks noChangeArrowheads="1"/>
            </p:cNvSpPr>
            <p:nvPr/>
          </p:nvSpPr>
          <p:spPr bwMode="auto">
            <a:xfrm>
              <a:off x="285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29" name="Rectangle 238"/>
            <p:cNvSpPr>
              <a:spLocks noChangeArrowheads="1"/>
            </p:cNvSpPr>
            <p:nvPr/>
          </p:nvSpPr>
          <p:spPr bwMode="auto">
            <a:xfrm>
              <a:off x="286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30" name="Rectangle 239"/>
            <p:cNvSpPr>
              <a:spLocks noChangeArrowheads="1"/>
            </p:cNvSpPr>
            <p:nvPr/>
          </p:nvSpPr>
          <p:spPr bwMode="auto">
            <a:xfrm>
              <a:off x="288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31" name="Rectangle 240"/>
            <p:cNvSpPr>
              <a:spLocks noChangeArrowheads="1"/>
            </p:cNvSpPr>
            <p:nvPr/>
          </p:nvSpPr>
          <p:spPr bwMode="auto">
            <a:xfrm>
              <a:off x="2900"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5</a:t>
              </a:r>
              <a:endParaRPr lang="el-GR">
                <a:latin typeface="Athens" charset="0"/>
                <a:cs typeface="Athens" charset="0"/>
              </a:endParaRPr>
            </a:p>
          </p:txBody>
        </p:sp>
        <p:sp>
          <p:nvSpPr>
            <p:cNvPr id="5132" name="Rectangle 241"/>
            <p:cNvSpPr>
              <a:spLocks noChangeArrowheads="1"/>
            </p:cNvSpPr>
            <p:nvPr/>
          </p:nvSpPr>
          <p:spPr bwMode="auto">
            <a:xfrm>
              <a:off x="293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33" name="Rectangle 242"/>
            <p:cNvSpPr>
              <a:spLocks noChangeArrowheads="1"/>
            </p:cNvSpPr>
            <p:nvPr/>
          </p:nvSpPr>
          <p:spPr bwMode="auto">
            <a:xfrm>
              <a:off x="294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34" name="Rectangle 243"/>
            <p:cNvSpPr>
              <a:spLocks noChangeArrowheads="1"/>
            </p:cNvSpPr>
            <p:nvPr/>
          </p:nvSpPr>
          <p:spPr bwMode="auto">
            <a:xfrm>
              <a:off x="296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35" name="Rectangle 244"/>
            <p:cNvSpPr>
              <a:spLocks noChangeArrowheads="1"/>
            </p:cNvSpPr>
            <p:nvPr/>
          </p:nvSpPr>
          <p:spPr bwMode="auto">
            <a:xfrm>
              <a:off x="298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36" name="Rectangle 245"/>
            <p:cNvSpPr>
              <a:spLocks noChangeArrowheads="1"/>
            </p:cNvSpPr>
            <p:nvPr/>
          </p:nvSpPr>
          <p:spPr bwMode="auto">
            <a:xfrm>
              <a:off x="299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37" name="Rectangle 246"/>
            <p:cNvSpPr>
              <a:spLocks noChangeArrowheads="1"/>
            </p:cNvSpPr>
            <p:nvPr/>
          </p:nvSpPr>
          <p:spPr bwMode="auto">
            <a:xfrm>
              <a:off x="301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38" name="Rectangle 247"/>
            <p:cNvSpPr>
              <a:spLocks noChangeArrowheads="1"/>
            </p:cNvSpPr>
            <p:nvPr/>
          </p:nvSpPr>
          <p:spPr bwMode="auto">
            <a:xfrm>
              <a:off x="303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39" name="Rectangle 248"/>
            <p:cNvSpPr>
              <a:spLocks noChangeArrowheads="1"/>
            </p:cNvSpPr>
            <p:nvPr/>
          </p:nvSpPr>
          <p:spPr bwMode="auto">
            <a:xfrm>
              <a:off x="3048"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6</a:t>
              </a:r>
              <a:endParaRPr lang="el-GR">
                <a:latin typeface="Athens" charset="0"/>
                <a:cs typeface="Athens" charset="0"/>
              </a:endParaRPr>
            </a:p>
          </p:txBody>
        </p:sp>
        <p:sp>
          <p:nvSpPr>
            <p:cNvPr id="5140" name="Rectangle 249"/>
            <p:cNvSpPr>
              <a:spLocks noChangeArrowheads="1"/>
            </p:cNvSpPr>
            <p:nvPr/>
          </p:nvSpPr>
          <p:spPr bwMode="auto">
            <a:xfrm>
              <a:off x="308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41" name="Rectangle 250"/>
            <p:cNvSpPr>
              <a:spLocks noChangeArrowheads="1"/>
            </p:cNvSpPr>
            <p:nvPr/>
          </p:nvSpPr>
          <p:spPr bwMode="auto">
            <a:xfrm>
              <a:off x="309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42" name="Rectangle 251"/>
            <p:cNvSpPr>
              <a:spLocks noChangeArrowheads="1"/>
            </p:cNvSpPr>
            <p:nvPr/>
          </p:nvSpPr>
          <p:spPr bwMode="auto">
            <a:xfrm>
              <a:off x="311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43" name="Rectangle 252"/>
            <p:cNvSpPr>
              <a:spLocks noChangeArrowheads="1"/>
            </p:cNvSpPr>
            <p:nvPr/>
          </p:nvSpPr>
          <p:spPr bwMode="auto">
            <a:xfrm>
              <a:off x="313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44" name="Rectangle 253"/>
            <p:cNvSpPr>
              <a:spLocks noChangeArrowheads="1"/>
            </p:cNvSpPr>
            <p:nvPr/>
          </p:nvSpPr>
          <p:spPr bwMode="auto">
            <a:xfrm>
              <a:off x="314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45" name="Rectangle 254"/>
            <p:cNvSpPr>
              <a:spLocks noChangeArrowheads="1"/>
            </p:cNvSpPr>
            <p:nvPr/>
          </p:nvSpPr>
          <p:spPr bwMode="auto">
            <a:xfrm>
              <a:off x="316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46" name="Rectangle 255"/>
            <p:cNvSpPr>
              <a:spLocks noChangeArrowheads="1"/>
            </p:cNvSpPr>
            <p:nvPr/>
          </p:nvSpPr>
          <p:spPr bwMode="auto">
            <a:xfrm>
              <a:off x="318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47" name="Rectangle 256"/>
            <p:cNvSpPr>
              <a:spLocks noChangeArrowheads="1"/>
            </p:cNvSpPr>
            <p:nvPr/>
          </p:nvSpPr>
          <p:spPr bwMode="auto">
            <a:xfrm>
              <a:off x="319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48" name="Rectangle 257"/>
            <p:cNvSpPr>
              <a:spLocks noChangeArrowheads="1"/>
            </p:cNvSpPr>
            <p:nvPr/>
          </p:nvSpPr>
          <p:spPr bwMode="auto">
            <a:xfrm>
              <a:off x="3213"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7</a:t>
              </a:r>
              <a:endParaRPr lang="el-GR">
                <a:latin typeface="Athens" charset="0"/>
                <a:cs typeface="Athens" charset="0"/>
              </a:endParaRPr>
            </a:p>
          </p:txBody>
        </p:sp>
        <p:sp>
          <p:nvSpPr>
            <p:cNvPr id="5149" name="Rectangle 258"/>
            <p:cNvSpPr>
              <a:spLocks noChangeArrowheads="1"/>
            </p:cNvSpPr>
            <p:nvPr/>
          </p:nvSpPr>
          <p:spPr bwMode="auto">
            <a:xfrm>
              <a:off x="324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50" name="Rectangle 259"/>
            <p:cNvSpPr>
              <a:spLocks noChangeArrowheads="1"/>
            </p:cNvSpPr>
            <p:nvPr/>
          </p:nvSpPr>
          <p:spPr bwMode="auto">
            <a:xfrm>
              <a:off x="326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51" name="Rectangle 260"/>
            <p:cNvSpPr>
              <a:spLocks noChangeArrowheads="1"/>
            </p:cNvSpPr>
            <p:nvPr/>
          </p:nvSpPr>
          <p:spPr bwMode="auto">
            <a:xfrm>
              <a:off x="327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52" name="Rectangle 261"/>
            <p:cNvSpPr>
              <a:spLocks noChangeArrowheads="1"/>
            </p:cNvSpPr>
            <p:nvPr/>
          </p:nvSpPr>
          <p:spPr bwMode="auto">
            <a:xfrm>
              <a:off x="329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53" name="Rectangle 262"/>
            <p:cNvSpPr>
              <a:spLocks noChangeArrowheads="1"/>
            </p:cNvSpPr>
            <p:nvPr/>
          </p:nvSpPr>
          <p:spPr bwMode="auto">
            <a:xfrm>
              <a:off x="331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54" name="Rectangle 263"/>
            <p:cNvSpPr>
              <a:spLocks noChangeArrowheads="1"/>
            </p:cNvSpPr>
            <p:nvPr/>
          </p:nvSpPr>
          <p:spPr bwMode="auto">
            <a:xfrm>
              <a:off x="332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55" name="Rectangle 264"/>
            <p:cNvSpPr>
              <a:spLocks noChangeArrowheads="1"/>
            </p:cNvSpPr>
            <p:nvPr/>
          </p:nvSpPr>
          <p:spPr bwMode="auto">
            <a:xfrm>
              <a:off x="334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56" name="Rectangle 265"/>
            <p:cNvSpPr>
              <a:spLocks noChangeArrowheads="1"/>
            </p:cNvSpPr>
            <p:nvPr/>
          </p:nvSpPr>
          <p:spPr bwMode="auto">
            <a:xfrm>
              <a:off x="3361"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8</a:t>
              </a:r>
              <a:endParaRPr lang="el-GR">
                <a:latin typeface="Athens" charset="0"/>
                <a:cs typeface="Athens" charset="0"/>
              </a:endParaRPr>
            </a:p>
          </p:txBody>
        </p:sp>
        <p:sp>
          <p:nvSpPr>
            <p:cNvPr id="5157" name="Rectangle 266"/>
            <p:cNvSpPr>
              <a:spLocks noChangeArrowheads="1"/>
            </p:cNvSpPr>
            <p:nvPr/>
          </p:nvSpPr>
          <p:spPr bwMode="auto">
            <a:xfrm>
              <a:off x="339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58" name="Rectangle 267"/>
            <p:cNvSpPr>
              <a:spLocks noChangeArrowheads="1"/>
            </p:cNvSpPr>
            <p:nvPr/>
          </p:nvSpPr>
          <p:spPr bwMode="auto">
            <a:xfrm>
              <a:off x="341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59" name="Rectangle 268"/>
            <p:cNvSpPr>
              <a:spLocks noChangeArrowheads="1"/>
            </p:cNvSpPr>
            <p:nvPr/>
          </p:nvSpPr>
          <p:spPr bwMode="auto">
            <a:xfrm>
              <a:off x="342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60" name="Rectangle 269"/>
            <p:cNvSpPr>
              <a:spLocks noChangeArrowheads="1"/>
            </p:cNvSpPr>
            <p:nvPr/>
          </p:nvSpPr>
          <p:spPr bwMode="auto">
            <a:xfrm>
              <a:off x="344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61" name="Rectangle 270"/>
            <p:cNvSpPr>
              <a:spLocks noChangeArrowheads="1"/>
            </p:cNvSpPr>
            <p:nvPr/>
          </p:nvSpPr>
          <p:spPr bwMode="auto">
            <a:xfrm>
              <a:off x="346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62" name="Rectangle 271"/>
            <p:cNvSpPr>
              <a:spLocks noChangeArrowheads="1"/>
            </p:cNvSpPr>
            <p:nvPr/>
          </p:nvSpPr>
          <p:spPr bwMode="auto">
            <a:xfrm>
              <a:off x="347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63" name="Rectangle 272"/>
            <p:cNvSpPr>
              <a:spLocks noChangeArrowheads="1"/>
            </p:cNvSpPr>
            <p:nvPr/>
          </p:nvSpPr>
          <p:spPr bwMode="auto">
            <a:xfrm>
              <a:off x="349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64" name="Rectangle 273"/>
            <p:cNvSpPr>
              <a:spLocks noChangeArrowheads="1"/>
            </p:cNvSpPr>
            <p:nvPr/>
          </p:nvSpPr>
          <p:spPr bwMode="auto">
            <a:xfrm>
              <a:off x="3509"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9</a:t>
              </a:r>
              <a:endParaRPr lang="el-GR">
                <a:latin typeface="Athens" charset="0"/>
                <a:cs typeface="Athens" charset="0"/>
              </a:endParaRPr>
            </a:p>
          </p:txBody>
        </p:sp>
        <p:sp>
          <p:nvSpPr>
            <p:cNvPr id="5165" name="Rectangle 274"/>
            <p:cNvSpPr>
              <a:spLocks noChangeArrowheads="1"/>
            </p:cNvSpPr>
            <p:nvPr/>
          </p:nvSpPr>
          <p:spPr bwMode="auto">
            <a:xfrm>
              <a:off x="354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66" name="Rectangle 275"/>
            <p:cNvSpPr>
              <a:spLocks noChangeArrowheads="1"/>
            </p:cNvSpPr>
            <p:nvPr/>
          </p:nvSpPr>
          <p:spPr bwMode="auto">
            <a:xfrm>
              <a:off x="355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67" name="Rectangle 276"/>
            <p:cNvSpPr>
              <a:spLocks noChangeArrowheads="1"/>
            </p:cNvSpPr>
            <p:nvPr/>
          </p:nvSpPr>
          <p:spPr bwMode="auto">
            <a:xfrm>
              <a:off x="357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68" name="Rectangle 277"/>
            <p:cNvSpPr>
              <a:spLocks noChangeArrowheads="1"/>
            </p:cNvSpPr>
            <p:nvPr/>
          </p:nvSpPr>
          <p:spPr bwMode="auto">
            <a:xfrm>
              <a:off x="359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69" name="Rectangle 278"/>
            <p:cNvSpPr>
              <a:spLocks noChangeArrowheads="1"/>
            </p:cNvSpPr>
            <p:nvPr/>
          </p:nvSpPr>
          <p:spPr bwMode="auto">
            <a:xfrm>
              <a:off x="360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70" name="Rectangle 279"/>
            <p:cNvSpPr>
              <a:spLocks noChangeArrowheads="1"/>
            </p:cNvSpPr>
            <p:nvPr/>
          </p:nvSpPr>
          <p:spPr bwMode="auto">
            <a:xfrm>
              <a:off x="362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71" name="Rectangle 280"/>
            <p:cNvSpPr>
              <a:spLocks noChangeArrowheads="1"/>
            </p:cNvSpPr>
            <p:nvPr/>
          </p:nvSpPr>
          <p:spPr bwMode="auto">
            <a:xfrm>
              <a:off x="364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72" name="Rectangle 281"/>
            <p:cNvSpPr>
              <a:spLocks noChangeArrowheads="1"/>
            </p:cNvSpPr>
            <p:nvPr/>
          </p:nvSpPr>
          <p:spPr bwMode="auto">
            <a:xfrm>
              <a:off x="3657"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5173" name="Rectangle 282"/>
            <p:cNvSpPr>
              <a:spLocks noChangeArrowheads="1"/>
            </p:cNvSpPr>
            <p:nvPr/>
          </p:nvSpPr>
          <p:spPr bwMode="auto">
            <a:xfrm>
              <a:off x="3690"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0</a:t>
              </a:r>
              <a:endParaRPr lang="el-GR">
                <a:latin typeface="Athens" charset="0"/>
                <a:cs typeface="Athens" charset="0"/>
              </a:endParaRPr>
            </a:p>
          </p:txBody>
        </p:sp>
        <p:sp>
          <p:nvSpPr>
            <p:cNvPr id="5174" name="Rectangle 283"/>
            <p:cNvSpPr>
              <a:spLocks noChangeArrowheads="1"/>
            </p:cNvSpPr>
            <p:nvPr/>
          </p:nvSpPr>
          <p:spPr bwMode="auto">
            <a:xfrm>
              <a:off x="372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75" name="Rectangle 284"/>
            <p:cNvSpPr>
              <a:spLocks noChangeArrowheads="1"/>
            </p:cNvSpPr>
            <p:nvPr/>
          </p:nvSpPr>
          <p:spPr bwMode="auto">
            <a:xfrm>
              <a:off x="374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76" name="Rectangle 285"/>
            <p:cNvSpPr>
              <a:spLocks noChangeArrowheads="1"/>
            </p:cNvSpPr>
            <p:nvPr/>
          </p:nvSpPr>
          <p:spPr bwMode="auto">
            <a:xfrm>
              <a:off x="375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77" name="Rectangle 286"/>
            <p:cNvSpPr>
              <a:spLocks noChangeArrowheads="1"/>
            </p:cNvSpPr>
            <p:nvPr/>
          </p:nvSpPr>
          <p:spPr bwMode="auto">
            <a:xfrm>
              <a:off x="377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78" name="Rectangle 287"/>
            <p:cNvSpPr>
              <a:spLocks noChangeArrowheads="1"/>
            </p:cNvSpPr>
            <p:nvPr/>
          </p:nvSpPr>
          <p:spPr bwMode="auto">
            <a:xfrm>
              <a:off x="378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79" name="Rectangle 288"/>
            <p:cNvSpPr>
              <a:spLocks noChangeArrowheads="1"/>
            </p:cNvSpPr>
            <p:nvPr/>
          </p:nvSpPr>
          <p:spPr bwMode="auto">
            <a:xfrm>
              <a:off x="3805"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5180" name="Rectangle 289"/>
            <p:cNvSpPr>
              <a:spLocks noChangeArrowheads="1"/>
            </p:cNvSpPr>
            <p:nvPr/>
          </p:nvSpPr>
          <p:spPr bwMode="auto">
            <a:xfrm>
              <a:off x="3836"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5181" name="Rectangle 290"/>
            <p:cNvSpPr>
              <a:spLocks noChangeArrowheads="1"/>
            </p:cNvSpPr>
            <p:nvPr/>
          </p:nvSpPr>
          <p:spPr bwMode="auto">
            <a:xfrm>
              <a:off x="386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82" name="Rectangle 291"/>
            <p:cNvSpPr>
              <a:spLocks noChangeArrowheads="1"/>
            </p:cNvSpPr>
            <p:nvPr/>
          </p:nvSpPr>
          <p:spPr bwMode="auto">
            <a:xfrm>
              <a:off x="388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83" name="Rectangle 292"/>
            <p:cNvSpPr>
              <a:spLocks noChangeArrowheads="1"/>
            </p:cNvSpPr>
            <p:nvPr/>
          </p:nvSpPr>
          <p:spPr bwMode="auto">
            <a:xfrm>
              <a:off x="390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84" name="Rectangle 293"/>
            <p:cNvSpPr>
              <a:spLocks noChangeArrowheads="1"/>
            </p:cNvSpPr>
            <p:nvPr/>
          </p:nvSpPr>
          <p:spPr bwMode="auto">
            <a:xfrm>
              <a:off x="391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85" name="Rectangle 294"/>
            <p:cNvSpPr>
              <a:spLocks noChangeArrowheads="1"/>
            </p:cNvSpPr>
            <p:nvPr/>
          </p:nvSpPr>
          <p:spPr bwMode="auto">
            <a:xfrm>
              <a:off x="393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86" name="Rectangle 295"/>
            <p:cNvSpPr>
              <a:spLocks noChangeArrowheads="1"/>
            </p:cNvSpPr>
            <p:nvPr/>
          </p:nvSpPr>
          <p:spPr bwMode="auto">
            <a:xfrm>
              <a:off x="3951"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5187" name="Rectangle 296"/>
            <p:cNvSpPr>
              <a:spLocks noChangeArrowheads="1"/>
            </p:cNvSpPr>
            <p:nvPr/>
          </p:nvSpPr>
          <p:spPr bwMode="auto">
            <a:xfrm>
              <a:off x="3984"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2</a:t>
              </a:r>
              <a:endParaRPr lang="el-GR">
                <a:latin typeface="Athens" charset="0"/>
                <a:cs typeface="Athens" charset="0"/>
              </a:endParaRPr>
            </a:p>
          </p:txBody>
        </p:sp>
        <p:sp>
          <p:nvSpPr>
            <p:cNvPr id="5188" name="Rectangle 297"/>
            <p:cNvSpPr>
              <a:spLocks noChangeArrowheads="1"/>
            </p:cNvSpPr>
            <p:nvPr/>
          </p:nvSpPr>
          <p:spPr bwMode="auto">
            <a:xfrm>
              <a:off x="401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89" name="Rectangle 298"/>
            <p:cNvSpPr>
              <a:spLocks noChangeArrowheads="1"/>
            </p:cNvSpPr>
            <p:nvPr/>
          </p:nvSpPr>
          <p:spPr bwMode="auto">
            <a:xfrm>
              <a:off x="403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90" name="Rectangle 299"/>
            <p:cNvSpPr>
              <a:spLocks noChangeArrowheads="1"/>
            </p:cNvSpPr>
            <p:nvPr/>
          </p:nvSpPr>
          <p:spPr bwMode="auto">
            <a:xfrm>
              <a:off x="405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91" name="Rectangle 300"/>
            <p:cNvSpPr>
              <a:spLocks noChangeArrowheads="1"/>
            </p:cNvSpPr>
            <p:nvPr/>
          </p:nvSpPr>
          <p:spPr bwMode="auto">
            <a:xfrm>
              <a:off x="240"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5192" name="Rectangle 301"/>
            <p:cNvSpPr>
              <a:spLocks noChangeArrowheads="1"/>
            </p:cNvSpPr>
            <p:nvPr/>
          </p:nvSpPr>
          <p:spPr bwMode="auto">
            <a:xfrm>
              <a:off x="27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93" name="Rectangle 302"/>
            <p:cNvSpPr>
              <a:spLocks noChangeArrowheads="1"/>
            </p:cNvSpPr>
            <p:nvPr/>
          </p:nvSpPr>
          <p:spPr bwMode="auto">
            <a:xfrm>
              <a:off x="29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94" name="Rectangle 303"/>
            <p:cNvSpPr>
              <a:spLocks noChangeArrowheads="1"/>
            </p:cNvSpPr>
            <p:nvPr/>
          </p:nvSpPr>
          <p:spPr bwMode="auto">
            <a:xfrm>
              <a:off x="30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95" name="Rectangle 304"/>
            <p:cNvSpPr>
              <a:spLocks noChangeArrowheads="1"/>
            </p:cNvSpPr>
            <p:nvPr/>
          </p:nvSpPr>
          <p:spPr bwMode="auto">
            <a:xfrm>
              <a:off x="32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96" name="Rectangle 305"/>
            <p:cNvSpPr>
              <a:spLocks noChangeArrowheads="1"/>
            </p:cNvSpPr>
            <p:nvPr/>
          </p:nvSpPr>
          <p:spPr bwMode="auto">
            <a:xfrm>
              <a:off x="33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97" name="Rectangle 306"/>
            <p:cNvSpPr>
              <a:spLocks noChangeArrowheads="1"/>
            </p:cNvSpPr>
            <p:nvPr/>
          </p:nvSpPr>
          <p:spPr bwMode="auto">
            <a:xfrm>
              <a:off x="35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98" name="Rectangle 307"/>
            <p:cNvSpPr>
              <a:spLocks noChangeArrowheads="1"/>
            </p:cNvSpPr>
            <p:nvPr/>
          </p:nvSpPr>
          <p:spPr bwMode="auto">
            <a:xfrm>
              <a:off x="37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199" name="Rectangle 308"/>
            <p:cNvSpPr>
              <a:spLocks noChangeArrowheads="1"/>
            </p:cNvSpPr>
            <p:nvPr/>
          </p:nvSpPr>
          <p:spPr bwMode="auto">
            <a:xfrm>
              <a:off x="389"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2</a:t>
              </a:r>
              <a:endParaRPr lang="el-GR">
                <a:latin typeface="Athens" charset="0"/>
                <a:cs typeface="Athens" charset="0"/>
              </a:endParaRPr>
            </a:p>
          </p:txBody>
        </p:sp>
        <p:sp>
          <p:nvSpPr>
            <p:cNvPr id="5200" name="Rectangle 309"/>
            <p:cNvSpPr>
              <a:spLocks noChangeArrowheads="1"/>
            </p:cNvSpPr>
            <p:nvPr/>
          </p:nvSpPr>
          <p:spPr bwMode="auto">
            <a:xfrm>
              <a:off x="42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01" name="Rectangle 310"/>
            <p:cNvSpPr>
              <a:spLocks noChangeArrowheads="1"/>
            </p:cNvSpPr>
            <p:nvPr/>
          </p:nvSpPr>
          <p:spPr bwMode="auto">
            <a:xfrm>
              <a:off x="43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02" name="Rectangle 311"/>
            <p:cNvSpPr>
              <a:spLocks noChangeArrowheads="1"/>
            </p:cNvSpPr>
            <p:nvPr/>
          </p:nvSpPr>
          <p:spPr bwMode="auto">
            <a:xfrm>
              <a:off x="45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03" name="Rectangle 312"/>
            <p:cNvSpPr>
              <a:spLocks noChangeArrowheads="1"/>
            </p:cNvSpPr>
            <p:nvPr/>
          </p:nvSpPr>
          <p:spPr bwMode="auto">
            <a:xfrm>
              <a:off x="47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04" name="Rectangle 313"/>
            <p:cNvSpPr>
              <a:spLocks noChangeArrowheads="1"/>
            </p:cNvSpPr>
            <p:nvPr/>
          </p:nvSpPr>
          <p:spPr bwMode="auto">
            <a:xfrm>
              <a:off x="48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05" name="Rectangle 314"/>
            <p:cNvSpPr>
              <a:spLocks noChangeArrowheads="1"/>
            </p:cNvSpPr>
            <p:nvPr/>
          </p:nvSpPr>
          <p:spPr bwMode="auto">
            <a:xfrm>
              <a:off x="50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06" name="Rectangle 315"/>
            <p:cNvSpPr>
              <a:spLocks noChangeArrowheads="1"/>
            </p:cNvSpPr>
            <p:nvPr/>
          </p:nvSpPr>
          <p:spPr bwMode="auto">
            <a:xfrm>
              <a:off x="52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07" name="Rectangle 316"/>
            <p:cNvSpPr>
              <a:spLocks noChangeArrowheads="1"/>
            </p:cNvSpPr>
            <p:nvPr/>
          </p:nvSpPr>
          <p:spPr bwMode="auto">
            <a:xfrm>
              <a:off x="537"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3</a:t>
              </a:r>
              <a:endParaRPr lang="el-GR">
                <a:latin typeface="Athens" charset="0"/>
                <a:cs typeface="Athens" charset="0"/>
              </a:endParaRPr>
            </a:p>
          </p:txBody>
        </p:sp>
        <p:sp>
          <p:nvSpPr>
            <p:cNvPr id="5208" name="Rectangle 317"/>
            <p:cNvSpPr>
              <a:spLocks noChangeArrowheads="1"/>
            </p:cNvSpPr>
            <p:nvPr/>
          </p:nvSpPr>
          <p:spPr bwMode="auto">
            <a:xfrm>
              <a:off x="57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09" name="Rectangle 318"/>
            <p:cNvSpPr>
              <a:spLocks noChangeArrowheads="1"/>
            </p:cNvSpPr>
            <p:nvPr/>
          </p:nvSpPr>
          <p:spPr bwMode="auto">
            <a:xfrm>
              <a:off x="58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10" name="Rectangle 319"/>
            <p:cNvSpPr>
              <a:spLocks noChangeArrowheads="1"/>
            </p:cNvSpPr>
            <p:nvPr/>
          </p:nvSpPr>
          <p:spPr bwMode="auto">
            <a:xfrm>
              <a:off x="60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11" name="Rectangle 320"/>
            <p:cNvSpPr>
              <a:spLocks noChangeArrowheads="1"/>
            </p:cNvSpPr>
            <p:nvPr/>
          </p:nvSpPr>
          <p:spPr bwMode="auto">
            <a:xfrm>
              <a:off x="61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12" name="Rectangle 321"/>
            <p:cNvSpPr>
              <a:spLocks noChangeArrowheads="1"/>
            </p:cNvSpPr>
            <p:nvPr/>
          </p:nvSpPr>
          <p:spPr bwMode="auto">
            <a:xfrm>
              <a:off x="63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13" name="Rectangle 322"/>
            <p:cNvSpPr>
              <a:spLocks noChangeArrowheads="1"/>
            </p:cNvSpPr>
            <p:nvPr/>
          </p:nvSpPr>
          <p:spPr bwMode="auto">
            <a:xfrm>
              <a:off x="65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14" name="Rectangle 323"/>
            <p:cNvSpPr>
              <a:spLocks noChangeArrowheads="1"/>
            </p:cNvSpPr>
            <p:nvPr/>
          </p:nvSpPr>
          <p:spPr bwMode="auto">
            <a:xfrm>
              <a:off x="66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15" name="Rectangle 324"/>
            <p:cNvSpPr>
              <a:spLocks noChangeArrowheads="1"/>
            </p:cNvSpPr>
            <p:nvPr/>
          </p:nvSpPr>
          <p:spPr bwMode="auto">
            <a:xfrm>
              <a:off x="68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16" name="Rectangle 325"/>
            <p:cNvSpPr>
              <a:spLocks noChangeArrowheads="1"/>
            </p:cNvSpPr>
            <p:nvPr/>
          </p:nvSpPr>
          <p:spPr bwMode="auto">
            <a:xfrm>
              <a:off x="702"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4</a:t>
              </a:r>
              <a:endParaRPr lang="el-GR">
                <a:latin typeface="Athens" charset="0"/>
                <a:cs typeface="Athens" charset="0"/>
              </a:endParaRPr>
            </a:p>
          </p:txBody>
        </p:sp>
        <p:sp>
          <p:nvSpPr>
            <p:cNvPr id="5217" name="Rectangle 326"/>
            <p:cNvSpPr>
              <a:spLocks noChangeArrowheads="1"/>
            </p:cNvSpPr>
            <p:nvPr/>
          </p:nvSpPr>
          <p:spPr bwMode="auto">
            <a:xfrm>
              <a:off x="73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18" name="Rectangle 327"/>
            <p:cNvSpPr>
              <a:spLocks noChangeArrowheads="1"/>
            </p:cNvSpPr>
            <p:nvPr/>
          </p:nvSpPr>
          <p:spPr bwMode="auto">
            <a:xfrm>
              <a:off x="75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19" name="Rectangle 328"/>
            <p:cNvSpPr>
              <a:spLocks noChangeArrowheads="1"/>
            </p:cNvSpPr>
            <p:nvPr/>
          </p:nvSpPr>
          <p:spPr bwMode="auto">
            <a:xfrm>
              <a:off x="76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20" name="Rectangle 329"/>
            <p:cNvSpPr>
              <a:spLocks noChangeArrowheads="1"/>
            </p:cNvSpPr>
            <p:nvPr/>
          </p:nvSpPr>
          <p:spPr bwMode="auto">
            <a:xfrm>
              <a:off x="78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21" name="Rectangle 330"/>
            <p:cNvSpPr>
              <a:spLocks noChangeArrowheads="1"/>
            </p:cNvSpPr>
            <p:nvPr/>
          </p:nvSpPr>
          <p:spPr bwMode="auto">
            <a:xfrm>
              <a:off x="80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22" name="Rectangle 331"/>
            <p:cNvSpPr>
              <a:spLocks noChangeArrowheads="1"/>
            </p:cNvSpPr>
            <p:nvPr/>
          </p:nvSpPr>
          <p:spPr bwMode="auto">
            <a:xfrm>
              <a:off x="81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23" name="Rectangle 332"/>
            <p:cNvSpPr>
              <a:spLocks noChangeArrowheads="1"/>
            </p:cNvSpPr>
            <p:nvPr/>
          </p:nvSpPr>
          <p:spPr bwMode="auto">
            <a:xfrm>
              <a:off x="83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24" name="Rectangle 333"/>
            <p:cNvSpPr>
              <a:spLocks noChangeArrowheads="1"/>
            </p:cNvSpPr>
            <p:nvPr/>
          </p:nvSpPr>
          <p:spPr bwMode="auto">
            <a:xfrm>
              <a:off x="85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25" name="Rectangle 334"/>
            <p:cNvSpPr>
              <a:spLocks noChangeArrowheads="1"/>
            </p:cNvSpPr>
            <p:nvPr/>
          </p:nvSpPr>
          <p:spPr bwMode="auto">
            <a:xfrm>
              <a:off x="866"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5</a:t>
              </a:r>
              <a:endParaRPr lang="el-GR">
                <a:latin typeface="Athens" charset="0"/>
                <a:cs typeface="Athens" charset="0"/>
              </a:endParaRPr>
            </a:p>
          </p:txBody>
        </p:sp>
        <p:sp>
          <p:nvSpPr>
            <p:cNvPr id="5226" name="Rectangle 335"/>
            <p:cNvSpPr>
              <a:spLocks noChangeArrowheads="1"/>
            </p:cNvSpPr>
            <p:nvPr/>
          </p:nvSpPr>
          <p:spPr bwMode="auto">
            <a:xfrm>
              <a:off x="89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27" name="Rectangle 336"/>
            <p:cNvSpPr>
              <a:spLocks noChangeArrowheads="1"/>
            </p:cNvSpPr>
            <p:nvPr/>
          </p:nvSpPr>
          <p:spPr bwMode="auto">
            <a:xfrm>
              <a:off x="91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28" name="Rectangle 337"/>
            <p:cNvSpPr>
              <a:spLocks noChangeArrowheads="1"/>
            </p:cNvSpPr>
            <p:nvPr/>
          </p:nvSpPr>
          <p:spPr bwMode="auto">
            <a:xfrm>
              <a:off x="93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29" name="Rectangle 338"/>
            <p:cNvSpPr>
              <a:spLocks noChangeArrowheads="1"/>
            </p:cNvSpPr>
            <p:nvPr/>
          </p:nvSpPr>
          <p:spPr bwMode="auto">
            <a:xfrm>
              <a:off x="94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30" name="Rectangle 339"/>
            <p:cNvSpPr>
              <a:spLocks noChangeArrowheads="1"/>
            </p:cNvSpPr>
            <p:nvPr/>
          </p:nvSpPr>
          <p:spPr bwMode="auto">
            <a:xfrm>
              <a:off x="96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31" name="Rectangle 340"/>
            <p:cNvSpPr>
              <a:spLocks noChangeArrowheads="1"/>
            </p:cNvSpPr>
            <p:nvPr/>
          </p:nvSpPr>
          <p:spPr bwMode="auto">
            <a:xfrm>
              <a:off x="98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32" name="Rectangle 341"/>
            <p:cNvSpPr>
              <a:spLocks noChangeArrowheads="1"/>
            </p:cNvSpPr>
            <p:nvPr/>
          </p:nvSpPr>
          <p:spPr bwMode="auto">
            <a:xfrm>
              <a:off x="99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33" name="Rectangle 342"/>
            <p:cNvSpPr>
              <a:spLocks noChangeArrowheads="1"/>
            </p:cNvSpPr>
            <p:nvPr/>
          </p:nvSpPr>
          <p:spPr bwMode="auto">
            <a:xfrm>
              <a:off x="1014"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6</a:t>
              </a:r>
              <a:endParaRPr lang="el-GR">
                <a:latin typeface="Athens" charset="0"/>
                <a:cs typeface="Athens" charset="0"/>
              </a:endParaRPr>
            </a:p>
          </p:txBody>
        </p:sp>
        <p:sp>
          <p:nvSpPr>
            <p:cNvPr id="5234" name="Rectangle 343"/>
            <p:cNvSpPr>
              <a:spLocks noChangeArrowheads="1"/>
            </p:cNvSpPr>
            <p:nvPr/>
          </p:nvSpPr>
          <p:spPr bwMode="auto">
            <a:xfrm>
              <a:off x="104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35" name="Rectangle 344"/>
            <p:cNvSpPr>
              <a:spLocks noChangeArrowheads="1"/>
            </p:cNvSpPr>
            <p:nvPr/>
          </p:nvSpPr>
          <p:spPr bwMode="auto">
            <a:xfrm>
              <a:off x="106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36" name="Rectangle 345"/>
            <p:cNvSpPr>
              <a:spLocks noChangeArrowheads="1"/>
            </p:cNvSpPr>
            <p:nvPr/>
          </p:nvSpPr>
          <p:spPr bwMode="auto">
            <a:xfrm>
              <a:off x="108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37" name="Rectangle 346"/>
            <p:cNvSpPr>
              <a:spLocks noChangeArrowheads="1"/>
            </p:cNvSpPr>
            <p:nvPr/>
          </p:nvSpPr>
          <p:spPr bwMode="auto">
            <a:xfrm>
              <a:off x="109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38" name="Rectangle 347"/>
            <p:cNvSpPr>
              <a:spLocks noChangeArrowheads="1"/>
            </p:cNvSpPr>
            <p:nvPr/>
          </p:nvSpPr>
          <p:spPr bwMode="auto">
            <a:xfrm>
              <a:off x="111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39" name="Rectangle 348"/>
            <p:cNvSpPr>
              <a:spLocks noChangeArrowheads="1"/>
            </p:cNvSpPr>
            <p:nvPr/>
          </p:nvSpPr>
          <p:spPr bwMode="auto">
            <a:xfrm>
              <a:off x="113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40" name="Rectangle 349"/>
            <p:cNvSpPr>
              <a:spLocks noChangeArrowheads="1"/>
            </p:cNvSpPr>
            <p:nvPr/>
          </p:nvSpPr>
          <p:spPr bwMode="auto">
            <a:xfrm>
              <a:off x="114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41" name="Rectangle 350"/>
            <p:cNvSpPr>
              <a:spLocks noChangeArrowheads="1"/>
            </p:cNvSpPr>
            <p:nvPr/>
          </p:nvSpPr>
          <p:spPr bwMode="auto">
            <a:xfrm>
              <a:off x="116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42" name="Rectangle 351"/>
            <p:cNvSpPr>
              <a:spLocks noChangeArrowheads="1"/>
            </p:cNvSpPr>
            <p:nvPr/>
          </p:nvSpPr>
          <p:spPr bwMode="auto">
            <a:xfrm>
              <a:off x="1179"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7</a:t>
              </a:r>
              <a:endParaRPr lang="el-GR">
                <a:latin typeface="Athens" charset="0"/>
                <a:cs typeface="Athens" charset="0"/>
              </a:endParaRPr>
            </a:p>
          </p:txBody>
        </p:sp>
        <p:sp>
          <p:nvSpPr>
            <p:cNvPr id="5243" name="Rectangle 352"/>
            <p:cNvSpPr>
              <a:spLocks noChangeArrowheads="1"/>
            </p:cNvSpPr>
            <p:nvPr/>
          </p:nvSpPr>
          <p:spPr bwMode="auto">
            <a:xfrm>
              <a:off x="121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44" name="Rectangle 353"/>
            <p:cNvSpPr>
              <a:spLocks noChangeArrowheads="1"/>
            </p:cNvSpPr>
            <p:nvPr/>
          </p:nvSpPr>
          <p:spPr bwMode="auto">
            <a:xfrm>
              <a:off x="122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45" name="Rectangle 354"/>
            <p:cNvSpPr>
              <a:spLocks noChangeArrowheads="1"/>
            </p:cNvSpPr>
            <p:nvPr/>
          </p:nvSpPr>
          <p:spPr bwMode="auto">
            <a:xfrm>
              <a:off x="124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46" name="Rectangle 355"/>
            <p:cNvSpPr>
              <a:spLocks noChangeArrowheads="1"/>
            </p:cNvSpPr>
            <p:nvPr/>
          </p:nvSpPr>
          <p:spPr bwMode="auto">
            <a:xfrm>
              <a:off x="126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47" name="Rectangle 356"/>
            <p:cNvSpPr>
              <a:spLocks noChangeArrowheads="1"/>
            </p:cNvSpPr>
            <p:nvPr/>
          </p:nvSpPr>
          <p:spPr bwMode="auto">
            <a:xfrm>
              <a:off x="127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48" name="Rectangle 357"/>
            <p:cNvSpPr>
              <a:spLocks noChangeArrowheads="1"/>
            </p:cNvSpPr>
            <p:nvPr/>
          </p:nvSpPr>
          <p:spPr bwMode="auto">
            <a:xfrm>
              <a:off x="129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49" name="Rectangle 358"/>
            <p:cNvSpPr>
              <a:spLocks noChangeArrowheads="1"/>
            </p:cNvSpPr>
            <p:nvPr/>
          </p:nvSpPr>
          <p:spPr bwMode="auto">
            <a:xfrm>
              <a:off x="131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50" name="Rectangle 359"/>
            <p:cNvSpPr>
              <a:spLocks noChangeArrowheads="1"/>
            </p:cNvSpPr>
            <p:nvPr/>
          </p:nvSpPr>
          <p:spPr bwMode="auto">
            <a:xfrm>
              <a:off x="1327"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8</a:t>
              </a:r>
              <a:endParaRPr lang="el-GR">
                <a:latin typeface="Athens" charset="0"/>
                <a:cs typeface="Athens" charset="0"/>
              </a:endParaRPr>
            </a:p>
          </p:txBody>
        </p:sp>
        <p:sp>
          <p:nvSpPr>
            <p:cNvPr id="5251" name="Rectangle 360"/>
            <p:cNvSpPr>
              <a:spLocks noChangeArrowheads="1"/>
            </p:cNvSpPr>
            <p:nvPr/>
          </p:nvSpPr>
          <p:spPr bwMode="auto">
            <a:xfrm>
              <a:off x="136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52" name="Rectangle 361"/>
            <p:cNvSpPr>
              <a:spLocks noChangeArrowheads="1"/>
            </p:cNvSpPr>
            <p:nvPr/>
          </p:nvSpPr>
          <p:spPr bwMode="auto">
            <a:xfrm>
              <a:off x="137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53" name="Rectangle 362"/>
            <p:cNvSpPr>
              <a:spLocks noChangeArrowheads="1"/>
            </p:cNvSpPr>
            <p:nvPr/>
          </p:nvSpPr>
          <p:spPr bwMode="auto">
            <a:xfrm>
              <a:off x="139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54" name="Rectangle 363"/>
            <p:cNvSpPr>
              <a:spLocks noChangeArrowheads="1"/>
            </p:cNvSpPr>
            <p:nvPr/>
          </p:nvSpPr>
          <p:spPr bwMode="auto">
            <a:xfrm>
              <a:off x="141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55" name="Rectangle 364"/>
            <p:cNvSpPr>
              <a:spLocks noChangeArrowheads="1"/>
            </p:cNvSpPr>
            <p:nvPr/>
          </p:nvSpPr>
          <p:spPr bwMode="auto">
            <a:xfrm>
              <a:off x="142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56" name="Rectangle 365"/>
            <p:cNvSpPr>
              <a:spLocks noChangeArrowheads="1"/>
            </p:cNvSpPr>
            <p:nvPr/>
          </p:nvSpPr>
          <p:spPr bwMode="auto">
            <a:xfrm>
              <a:off x="144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57" name="Rectangle 366"/>
            <p:cNvSpPr>
              <a:spLocks noChangeArrowheads="1"/>
            </p:cNvSpPr>
            <p:nvPr/>
          </p:nvSpPr>
          <p:spPr bwMode="auto">
            <a:xfrm>
              <a:off x="145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58" name="Rectangle 367"/>
            <p:cNvSpPr>
              <a:spLocks noChangeArrowheads="1"/>
            </p:cNvSpPr>
            <p:nvPr/>
          </p:nvSpPr>
          <p:spPr bwMode="auto">
            <a:xfrm>
              <a:off x="1476"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9</a:t>
              </a:r>
              <a:endParaRPr lang="el-GR">
                <a:latin typeface="Athens" charset="0"/>
                <a:cs typeface="Athens" charset="0"/>
              </a:endParaRPr>
            </a:p>
          </p:txBody>
        </p:sp>
        <p:sp>
          <p:nvSpPr>
            <p:cNvPr id="5259" name="Rectangle 368"/>
            <p:cNvSpPr>
              <a:spLocks noChangeArrowheads="1"/>
            </p:cNvSpPr>
            <p:nvPr/>
          </p:nvSpPr>
          <p:spPr bwMode="auto">
            <a:xfrm>
              <a:off x="150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60" name="Rectangle 369"/>
            <p:cNvSpPr>
              <a:spLocks noChangeArrowheads="1"/>
            </p:cNvSpPr>
            <p:nvPr/>
          </p:nvSpPr>
          <p:spPr bwMode="auto">
            <a:xfrm>
              <a:off x="152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61" name="Rectangle 370"/>
            <p:cNvSpPr>
              <a:spLocks noChangeArrowheads="1"/>
            </p:cNvSpPr>
            <p:nvPr/>
          </p:nvSpPr>
          <p:spPr bwMode="auto">
            <a:xfrm>
              <a:off x="154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62" name="Rectangle 371"/>
            <p:cNvSpPr>
              <a:spLocks noChangeArrowheads="1"/>
            </p:cNvSpPr>
            <p:nvPr/>
          </p:nvSpPr>
          <p:spPr bwMode="auto">
            <a:xfrm>
              <a:off x="155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63" name="Rectangle 372"/>
            <p:cNvSpPr>
              <a:spLocks noChangeArrowheads="1"/>
            </p:cNvSpPr>
            <p:nvPr/>
          </p:nvSpPr>
          <p:spPr bwMode="auto">
            <a:xfrm>
              <a:off x="157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64" name="Rectangle 373"/>
            <p:cNvSpPr>
              <a:spLocks noChangeArrowheads="1"/>
            </p:cNvSpPr>
            <p:nvPr/>
          </p:nvSpPr>
          <p:spPr bwMode="auto">
            <a:xfrm>
              <a:off x="159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65" name="Rectangle 374"/>
            <p:cNvSpPr>
              <a:spLocks noChangeArrowheads="1"/>
            </p:cNvSpPr>
            <p:nvPr/>
          </p:nvSpPr>
          <p:spPr bwMode="auto">
            <a:xfrm>
              <a:off x="160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66" name="Rectangle 375"/>
            <p:cNvSpPr>
              <a:spLocks noChangeArrowheads="1"/>
            </p:cNvSpPr>
            <p:nvPr/>
          </p:nvSpPr>
          <p:spPr bwMode="auto">
            <a:xfrm>
              <a:off x="1624"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5267" name="Rectangle 376"/>
            <p:cNvSpPr>
              <a:spLocks noChangeArrowheads="1"/>
            </p:cNvSpPr>
            <p:nvPr/>
          </p:nvSpPr>
          <p:spPr bwMode="auto">
            <a:xfrm>
              <a:off x="1657"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0</a:t>
              </a:r>
              <a:endParaRPr lang="el-GR">
                <a:latin typeface="Athens" charset="0"/>
                <a:cs typeface="Athens" charset="0"/>
              </a:endParaRPr>
            </a:p>
          </p:txBody>
        </p:sp>
        <p:sp>
          <p:nvSpPr>
            <p:cNvPr id="5268" name="Rectangle 377"/>
            <p:cNvSpPr>
              <a:spLocks noChangeArrowheads="1"/>
            </p:cNvSpPr>
            <p:nvPr/>
          </p:nvSpPr>
          <p:spPr bwMode="auto">
            <a:xfrm>
              <a:off x="169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69" name="Rectangle 378"/>
            <p:cNvSpPr>
              <a:spLocks noChangeArrowheads="1"/>
            </p:cNvSpPr>
            <p:nvPr/>
          </p:nvSpPr>
          <p:spPr bwMode="auto">
            <a:xfrm>
              <a:off x="170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70" name="Rectangle 379"/>
            <p:cNvSpPr>
              <a:spLocks noChangeArrowheads="1"/>
            </p:cNvSpPr>
            <p:nvPr/>
          </p:nvSpPr>
          <p:spPr bwMode="auto">
            <a:xfrm>
              <a:off x="172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71" name="Rectangle 380"/>
            <p:cNvSpPr>
              <a:spLocks noChangeArrowheads="1"/>
            </p:cNvSpPr>
            <p:nvPr/>
          </p:nvSpPr>
          <p:spPr bwMode="auto">
            <a:xfrm>
              <a:off x="173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72" name="Rectangle 381"/>
            <p:cNvSpPr>
              <a:spLocks noChangeArrowheads="1"/>
            </p:cNvSpPr>
            <p:nvPr/>
          </p:nvSpPr>
          <p:spPr bwMode="auto">
            <a:xfrm>
              <a:off x="175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73" name="Rectangle 382"/>
            <p:cNvSpPr>
              <a:spLocks noChangeArrowheads="1"/>
            </p:cNvSpPr>
            <p:nvPr/>
          </p:nvSpPr>
          <p:spPr bwMode="auto">
            <a:xfrm>
              <a:off x="1772"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5274" name="Rectangle 383"/>
            <p:cNvSpPr>
              <a:spLocks noChangeArrowheads="1"/>
            </p:cNvSpPr>
            <p:nvPr/>
          </p:nvSpPr>
          <p:spPr bwMode="auto">
            <a:xfrm>
              <a:off x="1803"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5275" name="Rectangle 384"/>
            <p:cNvSpPr>
              <a:spLocks noChangeArrowheads="1"/>
            </p:cNvSpPr>
            <p:nvPr/>
          </p:nvSpPr>
          <p:spPr bwMode="auto">
            <a:xfrm>
              <a:off x="183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76" name="Rectangle 385"/>
            <p:cNvSpPr>
              <a:spLocks noChangeArrowheads="1"/>
            </p:cNvSpPr>
            <p:nvPr/>
          </p:nvSpPr>
          <p:spPr bwMode="auto">
            <a:xfrm>
              <a:off x="185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77" name="Rectangle 386"/>
            <p:cNvSpPr>
              <a:spLocks noChangeArrowheads="1"/>
            </p:cNvSpPr>
            <p:nvPr/>
          </p:nvSpPr>
          <p:spPr bwMode="auto">
            <a:xfrm>
              <a:off x="186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78" name="Rectangle 387"/>
            <p:cNvSpPr>
              <a:spLocks noChangeArrowheads="1"/>
            </p:cNvSpPr>
            <p:nvPr/>
          </p:nvSpPr>
          <p:spPr bwMode="auto">
            <a:xfrm>
              <a:off x="188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79" name="Rectangle 388"/>
            <p:cNvSpPr>
              <a:spLocks noChangeArrowheads="1"/>
            </p:cNvSpPr>
            <p:nvPr/>
          </p:nvSpPr>
          <p:spPr bwMode="auto">
            <a:xfrm>
              <a:off x="190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80" name="Rectangle 389"/>
            <p:cNvSpPr>
              <a:spLocks noChangeArrowheads="1"/>
            </p:cNvSpPr>
            <p:nvPr/>
          </p:nvSpPr>
          <p:spPr bwMode="auto">
            <a:xfrm>
              <a:off x="1918"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5281" name="Rectangle 390"/>
            <p:cNvSpPr>
              <a:spLocks noChangeArrowheads="1"/>
            </p:cNvSpPr>
            <p:nvPr/>
          </p:nvSpPr>
          <p:spPr bwMode="auto">
            <a:xfrm>
              <a:off x="1951"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2</a:t>
              </a:r>
              <a:endParaRPr lang="el-GR">
                <a:latin typeface="Athens" charset="0"/>
                <a:cs typeface="Athens" charset="0"/>
              </a:endParaRPr>
            </a:p>
          </p:txBody>
        </p:sp>
        <p:sp>
          <p:nvSpPr>
            <p:cNvPr id="5282" name="Rectangle 391"/>
            <p:cNvSpPr>
              <a:spLocks noChangeArrowheads="1"/>
            </p:cNvSpPr>
            <p:nvPr/>
          </p:nvSpPr>
          <p:spPr bwMode="auto">
            <a:xfrm>
              <a:off x="198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83" name="Rectangle 392"/>
            <p:cNvSpPr>
              <a:spLocks noChangeArrowheads="1"/>
            </p:cNvSpPr>
            <p:nvPr/>
          </p:nvSpPr>
          <p:spPr bwMode="auto">
            <a:xfrm>
              <a:off x="200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5284" name="Rectangle 393"/>
            <p:cNvSpPr>
              <a:spLocks noChangeArrowheads="1"/>
            </p:cNvSpPr>
            <p:nvPr/>
          </p:nvSpPr>
          <p:spPr bwMode="auto">
            <a:xfrm>
              <a:off x="201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grpSp>
      <p:grpSp>
        <p:nvGrpSpPr>
          <p:cNvPr id="3074" name="Group 394"/>
          <p:cNvGrpSpPr>
            <a:grpSpLocks/>
          </p:cNvGrpSpPr>
          <p:nvPr/>
        </p:nvGrpSpPr>
        <p:grpSpPr bwMode="auto">
          <a:xfrm>
            <a:off x="228600" y="4953000"/>
            <a:ext cx="6354763" cy="2036763"/>
            <a:chOff x="173" y="1680"/>
            <a:chExt cx="4003" cy="1283"/>
          </a:xfrm>
        </p:grpSpPr>
        <p:sp>
          <p:nvSpPr>
            <p:cNvPr id="3481" name="Rectangle 395"/>
            <p:cNvSpPr>
              <a:spLocks noChangeArrowheads="1"/>
            </p:cNvSpPr>
            <p:nvPr/>
          </p:nvSpPr>
          <p:spPr bwMode="auto">
            <a:xfrm>
              <a:off x="173" y="1755"/>
              <a:ext cx="1939" cy="1208"/>
            </a:xfrm>
            <a:prstGeom prst="rect">
              <a:avLst/>
            </a:prstGeom>
            <a:solidFill>
              <a:srgbClr val="FFFFFF"/>
            </a:solidFill>
            <a:ln w="11113">
              <a:solidFill>
                <a:srgbClr val="000000"/>
              </a:solidFill>
              <a:miter lim="800000"/>
              <a:headEnd/>
              <a:tailEnd/>
            </a:ln>
          </p:spPr>
          <p:txBody>
            <a:bodyPr/>
            <a:lstStyle/>
            <a:p>
              <a:endParaRPr lang="en-US"/>
            </a:p>
          </p:txBody>
        </p:sp>
        <p:sp>
          <p:nvSpPr>
            <p:cNvPr id="3482" name="Oval 396"/>
            <p:cNvSpPr>
              <a:spLocks noChangeArrowheads="1"/>
            </p:cNvSpPr>
            <p:nvPr/>
          </p:nvSpPr>
          <p:spPr bwMode="auto">
            <a:xfrm>
              <a:off x="217"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483" name="Oval 397"/>
            <p:cNvSpPr>
              <a:spLocks noChangeArrowheads="1"/>
            </p:cNvSpPr>
            <p:nvPr/>
          </p:nvSpPr>
          <p:spPr bwMode="auto">
            <a:xfrm>
              <a:off x="370"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484" name="Oval 398"/>
            <p:cNvSpPr>
              <a:spLocks noChangeArrowheads="1"/>
            </p:cNvSpPr>
            <p:nvPr/>
          </p:nvSpPr>
          <p:spPr bwMode="auto">
            <a:xfrm>
              <a:off x="524"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485" name="Oval 399"/>
            <p:cNvSpPr>
              <a:spLocks noChangeArrowheads="1"/>
            </p:cNvSpPr>
            <p:nvPr/>
          </p:nvSpPr>
          <p:spPr bwMode="auto">
            <a:xfrm>
              <a:off x="685"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486" name="Oval 400"/>
            <p:cNvSpPr>
              <a:spLocks noChangeArrowheads="1"/>
            </p:cNvSpPr>
            <p:nvPr/>
          </p:nvSpPr>
          <p:spPr bwMode="auto">
            <a:xfrm>
              <a:off x="839"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487" name="Oval 401"/>
            <p:cNvSpPr>
              <a:spLocks noChangeArrowheads="1"/>
            </p:cNvSpPr>
            <p:nvPr/>
          </p:nvSpPr>
          <p:spPr bwMode="auto">
            <a:xfrm>
              <a:off x="992" y="1784"/>
              <a:ext cx="140" cy="139"/>
            </a:xfrm>
            <a:prstGeom prst="ellipse">
              <a:avLst/>
            </a:prstGeom>
            <a:solidFill>
              <a:srgbClr val="FFFFFF"/>
            </a:solidFill>
            <a:ln w="11113">
              <a:solidFill>
                <a:srgbClr val="000000"/>
              </a:solidFill>
              <a:round/>
              <a:headEnd/>
              <a:tailEnd/>
            </a:ln>
          </p:spPr>
          <p:txBody>
            <a:bodyPr/>
            <a:lstStyle/>
            <a:p>
              <a:endParaRPr lang="en-US"/>
            </a:p>
          </p:txBody>
        </p:sp>
        <p:sp>
          <p:nvSpPr>
            <p:cNvPr id="3488" name="Oval 402"/>
            <p:cNvSpPr>
              <a:spLocks noChangeArrowheads="1"/>
            </p:cNvSpPr>
            <p:nvPr/>
          </p:nvSpPr>
          <p:spPr bwMode="auto">
            <a:xfrm>
              <a:off x="1154"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489" name="Oval 403"/>
            <p:cNvSpPr>
              <a:spLocks noChangeArrowheads="1"/>
            </p:cNvSpPr>
            <p:nvPr/>
          </p:nvSpPr>
          <p:spPr bwMode="auto">
            <a:xfrm>
              <a:off x="1307"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490" name="Oval 404"/>
            <p:cNvSpPr>
              <a:spLocks noChangeArrowheads="1"/>
            </p:cNvSpPr>
            <p:nvPr/>
          </p:nvSpPr>
          <p:spPr bwMode="auto">
            <a:xfrm>
              <a:off x="1461"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491" name="Oval 405"/>
            <p:cNvSpPr>
              <a:spLocks noChangeArrowheads="1"/>
            </p:cNvSpPr>
            <p:nvPr/>
          </p:nvSpPr>
          <p:spPr bwMode="auto">
            <a:xfrm>
              <a:off x="1622"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492" name="Oval 406"/>
            <p:cNvSpPr>
              <a:spLocks noChangeArrowheads="1"/>
            </p:cNvSpPr>
            <p:nvPr/>
          </p:nvSpPr>
          <p:spPr bwMode="auto">
            <a:xfrm>
              <a:off x="1776"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493" name="Oval 407"/>
            <p:cNvSpPr>
              <a:spLocks noChangeArrowheads="1"/>
            </p:cNvSpPr>
            <p:nvPr/>
          </p:nvSpPr>
          <p:spPr bwMode="auto">
            <a:xfrm>
              <a:off x="1929" y="1784"/>
              <a:ext cx="140" cy="139"/>
            </a:xfrm>
            <a:prstGeom prst="ellipse">
              <a:avLst/>
            </a:prstGeom>
            <a:solidFill>
              <a:srgbClr val="FFFFFF"/>
            </a:solidFill>
            <a:ln w="11113">
              <a:solidFill>
                <a:srgbClr val="000000"/>
              </a:solidFill>
              <a:round/>
              <a:headEnd/>
              <a:tailEnd/>
            </a:ln>
          </p:spPr>
          <p:txBody>
            <a:bodyPr/>
            <a:lstStyle/>
            <a:p>
              <a:endParaRPr lang="en-US"/>
            </a:p>
          </p:txBody>
        </p:sp>
        <p:sp>
          <p:nvSpPr>
            <p:cNvPr id="3494" name="Oval 408"/>
            <p:cNvSpPr>
              <a:spLocks noChangeArrowheads="1"/>
            </p:cNvSpPr>
            <p:nvPr/>
          </p:nvSpPr>
          <p:spPr bwMode="auto">
            <a:xfrm>
              <a:off x="217"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495" name="Oval 409"/>
            <p:cNvSpPr>
              <a:spLocks noChangeArrowheads="1"/>
            </p:cNvSpPr>
            <p:nvPr/>
          </p:nvSpPr>
          <p:spPr bwMode="auto">
            <a:xfrm>
              <a:off x="370"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496" name="Oval 410"/>
            <p:cNvSpPr>
              <a:spLocks noChangeArrowheads="1"/>
            </p:cNvSpPr>
            <p:nvPr/>
          </p:nvSpPr>
          <p:spPr bwMode="auto">
            <a:xfrm>
              <a:off x="524"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497" name="Oval 411"/>
            <p:cNvSpPr>
              <a:spLocks noChangeArrowheads="1"/>
            </p:cNvSpPr>
            <p:nvPr/>
          </p:nvSpPr>
          <p:spPr bwMode="auto">
            <a:xfrm>
              <a:off x="685"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498" name="Oval 412"/>
            <p:cNvSpPr>
              <a:spLocks noChangeArrowheads="1"/>
            </p:cNvSpPr>
            <p:nvPr/>
          </p:nvSpPr>
          <p:spPr bwMode="auto">
            <a:xfrm>
              <a:off x="839"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499" name="Oval 413"/>
            <p:cNvSpPr>
              <a:spLocks noChangeArrowheads="1"/>
            </p:cNvSpPr>
            <p:nvPr/>
          </p:nvSpPr>
          <p:spPr bwMode="auto">
            <a:xfrm>
              <a:off x="992" y="1931"/>
              <a:ext cx="140" cy="139"/>
            </a:xfrm>
            <a:prstGeom prst="ellipse">
              <a:avLst/>
            </a:prstGeom>
            <a:solidFill>
              <a:srgbClr val="FFFFFF"/>
            </a:solidFill>
            <a:ln w="11113">
              <a:solidFill>
                <a:srgbClr val="000000"/>
              </a:solidFill>
              <a:round/>
              <a:headEnd/>
              <a:tailEnd/>
            </a:ln>
          </p:spPr>
          <p:txBody>
            <a:bodyPr/>
            <a:lstStyle/>
            <a:p>
              <a:endParaRPr lang="en-US"/>
            </a:p>
          </p:txBody>
        </p:sp>
        <p:sp>
          <p:nvSpPr>
            <p:cNvPr id="3500" name="Oval 414"/>
            <p:cNvSpPr>
              <a:spLocks noChangeArrowheads="1"/>
            </p:cNvSpPr>
            <p:nvPr/>
          </p:nvSpPr>
          <p:spPr bwMode="auto">
            <a:xfrm>
              <a:off x="1154"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501" name="Oval 415"/>
            <p:cNvSpPr>
              <a:spLocks noChangeArrowheads="1"/>
            </p:cNvSpPr>
            <p:nvPr/>
          </p:nvSpPr>
          <p:spPr bwMode="auto">
            <a:xfrm>
              <a:off x="1307"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502" name="Oval 416"/>
            <p:cNvSpPr>
              <a:spLocks noChangeArrowheads="1"/>
            </p:cNvSpPr>
            <p:nvPr/>
          </p:nvSpPr>
          <p:spPr bwMode="auto">
            <a:xfrm>
              <a:off x="1461"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503" name="Oval 417"/>
            <p:cNvSpPr>
              <a:spLocks noChangeArrowheads="1"/>
            </p:cNvSpPr>
            <p:nvPr/>
          </p:nvSpPr>
          <p:spPr bwMode="auto">
            <a:xfrm>
              <a:off x="1622"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504" name="Oval 418"/>
            <p:cNvSpPr>
              <a:spLocks noChangeArrowheads="1"/>
            </p:cNvSpPr>
            <p:nvPr/>
          </p:nvSpPr>
          <p:spPr bwMode="auto">
            <a:xfrm>
              <a:off x="1776"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505" name="Oval 419"/>
            <p:cNvSpPr>
              <a:spLocks noChangeArrowheads="1"/>
            </p:cNvSpPr>
            <p:nvPr/>
          </p:nvSpPr>
          <p:spPr bwMode="auto">
            <a:xfrm>
              <a:off x="1929" y="1931"/>
              <a:ext cx="140" cy="139"/>
            </a:xfrm>
            <a:prstGeom prst="ellipse">
              <a:avLst/>
            </a:prstGeom>
            <a:solidFill>
              <a:srgbClr val="FFFFFF"/>
            </a:solidFill>
            <a:ln w="11113">
              <a:solidFill>
                <a:srgbClr val="000000"/>
              </a:solidFill>
              <a:round/>
              <a:headEnd/>
              <a:tailEnd/>
            </a:ln>
          </p:spPr>
          <p:txBody>
            <a:bodyPr/>
            <a:lstStyle/>
            <a:p>
              <a:endParaRPr lang="en-US"/>
            </a:p>
          </p:txBody>
        </p:sp>
        <p:sp>
          <p:nvSpPr>
            <p:cNvPr id="3506" name="Oval 420"/>
            <p:cNvSpPr>
              <a:spLocks noChangeArrowheads="1"/>
            </p:cNvSpPr>
            <p:nvPr/>
          </p:nvSpPr>
          <p:spPr bwMode="auto">
            <a:xfrm>
              <a:off x="217"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507" name="Oval 421"/>
            <p:cNvSpPr>
              <a:spLocks noChangeArrowheads="1"/>
            </p:cNvSpPr>
            <p:nvPr/>
          </p:nvSpPr>
          <p:spPr bwMode="auto">
            <a:xfrm>
              <a:off x="370"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508" name="Oval 422"/>
            <p:cNvSpPr>
              <a:spLocks noChangeArrowheads="1"/>
            </p:cNvSpPr>
            <p:nvPr/>
          </p:nvSpPr>
          <p:spPr bwMode="auto">
            <a:xfrm>
              <a:off x="524"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509" name="Oval 423"/>
            <p:cNvSpPr>
              <a:spLocks noChangeArrowheads="1"/>
            </p:cNvSpPr>
            <p:nvPr/>
          </p:nvSpPr>
          <p:spPr bwMode="auto">
            <a:xfrm>
              <a:off x="685"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510" name="Oval 424"/>
            <p:cNvSpPr>
              <a:spLocks noChangeArrowheads="1"/>
            </p:cNvSpPr>
            <p:nvPr/>
          </p:nvSpPr>
          <p:spPr bwMode="auto">
            <a:xfrm>
              <a:off x="839"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511" name="Oval 425"/>
            <p:cNvSpPr>
              <a:spLocks noChangeArrowheads="1"/>
            </p:cNvSpPr>
            <p:nvPr/>
          </p:nvSpPr>
          <p:spPr bwMode="auto">
            <a:xfrm>
              <a:off x="992" y="2070"/>
              <a:ext cx="140" cy="139"/>
            </a:xfrm>
            <a:prstGeom prst="ellipse">
              <a:avLst/>
            </a:prstGeom>
            <a:solidFill>
              <a:srgbClr val="FFFFFF"/>
            </a:solidFill>
            <a:ln w="11113">
              <a:solidFill>
                <a:srgbClr val="000000"/>
              </a:solidFill>
              <a:round/>
              <a:headEnd/>
              <a:tailEnd/>
            </a:ln>
          </p:spPr>
          <p:txBody>
            <a:bodyPr/>
            <a:lstStyle/>
            <a:p>
              <a:endParaRPr lang="en-US"/>
            </a:p>
          </p:txBody>
        </p:sp>
        <p:sp>
          <p:nvSpPr>
            <p:cNvPr id="3512" name="Oval 426"/>
            <p:cNvSpPr>
              <a:spLocks noChangeArrowheads="1"/>
            </p:cNvSpPr>
            <p:nvPr/>
          </p:nvSpPr>
          <p:spPr bwMode="auto">
            <a:xfrm>
              <a:off x="1154"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513" name="Oval 427"/>
            <p:cNvSpPr>
              <a:spLocks noChangeArrowheads="1"/>
            </p:cNvSpPr>
            <p:nvPr/>
          </p:nvSpPr>
          <p:spPr bwMode="auto">
            <a:xfrm>
              <a:off x="1307"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514" name="Oval 428"/>
            <p:cNvSpPr>
              <a:spLocks noChangeArrowheads="1"/>
            </p:cNvSpPr>
            <p:nvPr/>
          </p:nvSpPr>
          <p:spPr bwMode="auto">
            <a:xfrm>
              <a:off x="1461"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515" name="Oval 429"/>
            <p:cNvSpPr>
              <a:spLocks noChangeArrowheads="1"/>
            </p:cNvSpPr>
            <p:nvPr/>
          </p:nvSpPr>
          <p:spPr bwMode="auto">
            <a:xfrm>
              <a:off x="1622"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516" name="Oval 430"/>
            <p:cNvSpPr>
              <a:spLocks noChangeArrowheads="1"/>
            </p:cNvSpPr>
            <p:nvPr/>
          </p:nvSpPr>
          <p:spPr bwMode="auto">
            <a:xfrm>
              <a:off x="1776"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517" name="Oval 431"/>
            <p:cNvSpPr>
              <a:spLocks noChangeArrowheads="1"/>
            </p:cNvSpPr>
            <p:nvPr/>
          </p:nvSpPr>
          <p:spPr bwMode="auto">
            <a:xfrm>
              <a:off x="1929" y="2070"/>
              <a:ext cx="140" cy="139"/>
            </a:xfrm>
            <a:prstGeom prst="ellipse">
              <a:avLst/>
            </a:prstGeom>
            <a:solidFill>
              <a:srgbClr val="FFFFFF"/>
            </a:solidFill>
            <a:ln w="11113">
              <a:solidFill>
                <a:srgbClr val="000000"/>
              </a:solidFill>
              <a:round/>
              <a:headEnd/>
              <a:tailEnd/>
            </a:ln>
          </p:spPr>
          <p:txBody>
            <a:bodyPr/>
            <a:lstStyle/>
            <a:p>
              <a:endParaRPr lang="en-US"/>
            </a:p>
          </p:txBody>
        </p:sp>
        <p:sp>
          <p:nvSpPr>
            <p:cNvPr id="3518" name="Oval 432"/>
            <p:cNvSpPr>
              <a:spLocks noChangeArrowheads="1"/>
            </p:cNvSpPr>
            <p:nvPr/>
          </p:nvSpPr>
          <p:spPr bwMode="auto">
            <a:xfrm>
              <a:off x="217"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519" name="Oval 433"/>
            <p:cNvSpPr>
              <a:spLocks noChangeArrowheads="1"/>
            </p:cNvSpPr>
            <p:nvPr/>
          </p:nvSpPr>
          <p:spPr bwMode="auto">
            <a:xfrm>
              <a:off x="370"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520" name="Oval 434"/>
            <p:cNvSpPr>
              <a:spLocks noChangeArrowheads="1"/>
            </p:cNvSpPr>
            <p:nvPr/>
          </p:nvSpPr>
          <p:spPr bwMode="auto">
            <a:xfrm>
              <a:off x="524"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521" name="Oval 435"/>
            <p:cNvSpPr>
              <a:spLocks noChangeArrowheads="1"/>
            </p:cNvSpPr>
            <p:nvPr/>
          </p:nvSpPr>
          <p:spPr bwMode="auto">
            <a:xfrm>
              <a:off x="685"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522" name="Oval 436"/>
            <p:cNvSpPr>
              <a:spLocks noChangeArrowheads="1"/>
            </p:cNvSpPr>
            <p:nvPr/>
          </p:nvSpPr>
          <p:spPr bwMode="auto">
            <a:xfrm>
              <a:off x="839"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523" name="Oval 437"/>
            <p:cNvSpPr>
              <a:spLocks noChangeArrowheads="1"/>
            </p:cNvSpPr>
            <p:nvPr/>
          </p:nvSpPr>
          <p:spPr bwMode="auto">
            <a:xfrm>
              <a:off x="992" y="2216"/>
              <a:ext cx="140" cy="139"/>
            </a:xfrm>
            <a:prstGeom prst="ellipse">
              <a:avLst/>
            </a:prstGeom>
            <a:solidFill>
              <a:srgbClr val="FFFFFF"/>
            </a:solidFill>
            <a:ln w="11113">
              <a:solidFill>
                <a:srgbClr val="000000"/>
              </a:solidFill>
              <a:round/>
              <a:headEnd/>
              <a:tailEnd/>
            </a:ln>
          </p:spPr>
          <p:txBody>
            <a:bodyPr/>
            <a:lstStyle/>
            <a:p>
              <a:endParaRPr lang="en-US"/>
            </a:p>
          </p:txBody>
        </p:sp>
        <p:sp>
          <p:nvSpPr>
            <p:cNvPr id="3524" name="Oval 438"/>
            <p:cNvSpPr>
              <a:spLocks noChangeArrowheads="1"/>
            </p:cNvSpPr>
            <p:nvPr/>
          </p:nvSpPr>
          <p:spPr bwMode="auto">
            <a:xfrm>
              <a:off x="1154"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525" name="Oval 439"/>
            <p:cNvSpPr>
              <a:spLocks noChangeArrowheads="1"/>
            </p:cNvSpPr>
            <p:nvPr/>
          </p:nvSpPr>
          <p:spPr bwMode="auto">
            <a:xfrm>
              <a:off x="1307"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526" name="Oval 440"/>
            <p:cNvSpPr>
              <a:spLocks noChangeArrowheads="1"/>
            </p:cNvSpPr>
            <p:nvPr/>
          </p:nvSpPr>
          <p:spPr bwMode="auto">
            <a:xfrm>
              <a:off x="1461"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527" name="Oval 441"/>
            <p:cNvSpPr>
              <a:spLocks noChangeArrowheads="1"/>
            </p:cNvSpPr>
            <p:nvPr/>
          </p:nvSpPr>
          <p:spPr bwMode="auto">
            <a:xfrm>
              <a:off x="1622"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528" name="Oval 442"/>
            <p:cNvSpPr>
              <a:spLocks noChangeArrowheads="1"/>
            </p:cNvSpPr>
            <p:nvPr/>
          </p:nvSpPr>
          <p:spPr bwMode="auto">
            <a:xfrm>
              <a:off x="1776"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529" name="Oval 443"/>
            <p:cNvSpPr>
              <a:spLocks noChangeArrowheads="1"/>
            </p:cNvSpPr>
            <p:nvPr/>
          </p:nvSpPr>
          <p:spPr bwMode="auto">
            <a:xfrm>
              <a:off x="1929" y="2216"/>
              <a:ext cx="140" cy="139"/>
            </a:xfrm>
            <a:prstGeom prst="ellipse">
              <a:avLst/>
            </a:prstGeom>
            <a:solidFill>
              <a:srgbClr val="FFFFFF"/>
            </a:solidFill>
            <a:ln w="11113">
              <a:solidFill>
                <a:srgbClr val="000000"/>
              </a:solidFill>
              <a:round/>
              <a:headEnd/>
              <a:tailEnd/>
            </a:ln>
          </p:spPr>
          <p:txBody>
            <a:bodyPr/>
            <a:lstStyle/>
            <a:p>
              <a:endParaRPr lang="en-US"/>
            </a:p>
          </p:txBody>
        </p:sp>
        <p:sp>
          <p:nvSpPr>
            <p:cNvPr id="3530" name="Oval 444"/>
            <p:cNvSpPr>
              <a:spLocks noChangeArrowheads="1"/>
            </p:cNvSpPr>
            <p:nvPr/>
          </p:nvSpPr>
          <p:spPr bwMode="auto">
            <a:xfrm>
              <a:off x="217"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531" name="Oval 445"/>
            <p:cNvSpPr>
              <a:spLocks noChangeArrowheads="1"/>
            </p:cNvSpPr>
            <p:nvPr/>
          </p:nvSpPr>
          <p:spPr bwMode="auto">
            <a:xfrm>
              <a:off x="370"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532" name="Oval 446"/>
            <p:cNvSpPr>
              <a:spLocks noChangeArrowheads="1"/>
            </p:cNvSpPr>
            <p:nvPr/>
          </p:nvSpPr>
          <p:spPr bwMode="auto">
            <a:xfrm>
              <a:off x="524"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533" name="Oval 447"/>
            <p:cNvSpPr>
              <a:spLocks noChangeArrowheads="1"/>
            </p:cNvSpPr>
            <p:nvPr/>
          </p:nvSpPr>
          <p:spPr bwMode="auto">
            <a:xfrm>
              <a:off x="685"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534" name="Oval 448"/>
            <p:cNvSpPr>
              <a:spLocks noChangeArrowheads="1"/>
            </p:cNvSpPr>
            <p:nvPr/>
          </p:nvSpPr>
          <p:spPr bwMode="auto">
            <a:xfrm>
              <a:off x="839"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535" name="Oval 449"/>
            <p:cNvSpPr>
              <a:spLocks noChangeArrowheads="1"/>
            </p:cNvSpPr>
            <p:nvPr/>
          </p:nvSpPr>
          <p:spPr bwMode="auto">
            <a:xfrm>
              <a:off x="992" y="2362"/>
              <a:ext cx="140" cy="140"/>
            </a:xfrm>
            <a:prstGeom prst="ellipse">
              <a:avLst/>
            </a:prstGeom>
            <a:solidFill>
              <a:srgbClr val="FFFFFF"/>
            </a:solidFill>
            <a:ln w="11113">
              <a:solidFill>
                <a:srgbClr val="000000"/>
              </a:solidFill>
              <a:round/>
              <a:headEnd/>
              <a:tailEnd/>
            </a:ln>
          </p:spPr>
          <p:txBody>
            <a:bodyPr/>
            <a:lstStyle/>
            <a:p>
              <a:endParaRPr lang="en-US"/>
            </a:p>
          </p:txBody>
        </p:sp>
        <p:sp>
          <p:nvSpPr>
            <p:cNvPr id="3536" name="Oval 450"/>
            <p:cNvSpPr>
              <a:spLocks noChangeArrowheads="1"/>
            </p:cNvSpPr>
            <p:nvPr/>
          </p:nvSpPr>
          <p:spPr bwMode="auto">
            <a:xfrm>
              <a:off x="1154"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537" name="Oval 451"/>
            <p:cNvSpPr>
              <a:spLocks noChangeArrowheads="1"/>
            </p:cNvSpPr>
            <p:nvPr/>
          </p:nvSpPr>
          <p:spPr bwMode="auto">
            <a:xfrm>
              <a:off x="1307"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538" name="Oval 452"/>
            <p:cNvSpPr>
              <a:spLocks noChangeArrowheads="1"/>
            </p:cNvSpPr>
            <p:nvPr/>
          </p:nvSpPr>
          <p:spPr bwMode="auto">
            <a:xfrm>
              <a:off x="1461"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539" name="Oval 453"/>
            <p:cNvSpPr>
              <a:spLocks noChangeArrowheads="1"/>
            </p:cNvSpPr>
            <p:nvPr/>
          </p:nvSpPr>
          <p:spPr bwMode="auto">
            <a:xfrm>
              <a:off x="1622"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540" name="Oval 454"/>
            <p:cNvSpPr>
              <a:spLocks noChangeArrowheads="1"/>
            </p:cNvSpPr>
            <p:nvPr/>
          </p:nvSpPr>
          <p:spPr bwMode="auto">
            <a:xfrm>
              <a:off x="1776"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541" name="Oval 455"/>
            <p:cNvSpPr>
              <a:spLocks noChangeArrowheads="1"/>
            </p:cNvSpPr>
            <p:nvPr/>
          </p:nvSpPr>
          <p:spPr bwMode="auto">
            <a:xfrm>
              <a:off x="1929" y="2362"/>
              <a:ext cx="140" cy="140"/>
            </a:xfrm>
            <a:prstGeom prst="ellipse">
              <a:avLst/>
            </a:prstGeom>
            <a:solidFill>
              <a:srgbClr val="FFFFFF"/>
            </a:solidFill>
            <a:ln w="11113">
              <a:solidFill>
                <a:srgbClr val="000000"/>
              </a:solidFill>
              <a:round/>
              <a:headEnd/>
              <a:tailEnd/>
            </a:ln>
          </p:spPr>
          <p:txBody>
            <a:bodyPr/>
            <a:lstStyle/>
            <a:p>
              <a:endParaRPr lang="en-US"/>
            </a:p>
          </p:txBody>
        </p:sp>
        <p:sp>
          <p:nvSpPr>
            <p:cNvPr id="3542" name="Oval 456"/>
            <p:cNvSpPr>
              <a:spLocks noChangeArrowheads="1"/>
            </p:cNvSpPr>
            <p:nvPr/>
          </p:nvSpPr>
          <p:spPr bwMode="auto">
            <a:xfrm>
              <a:off x="217"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543" name="Oval 457"/>
            <p:cNvSpPr>
              <a:spLocks noChangeArrowheads="1"/>
            </p:cNvSpPr>
            <p:nvPr/>
          </p:nvSpPr>
          <p:spPr bwMode="auto">
            <a:xfrm>
              <a:off x="370"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544" name="Oval 458"/>
            <p:cNvSpPr>
              <a:spLocks noChangeArrowheads="1"/>
            </p:cNvSpPr>
            <p:nvPr/>
          </p:nvSpPr>
          <p:spPr bwMode="auto">
            <a:xfrm>
              <a:off x="524"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545" name="Oval 459"/>
            <p:cNvSpPr>
              <a:spLocks noChangeArrowheads="1"/>
            </p:cNvSpPr>
            <p:nvPr/>
          </p:nvSpPr>
          <p:spPr bwMode="auto">
            <a:xfrm>
              <a:off x="685"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546" name="Oval 460"/>
            <p:cNvSpPr>
              <a:spLocks noChangeArrowheads="1"/>
            </p:cNvSpPr>
            <p:nvPr/>
          </p:nvSpPr>
          <p:spPr bwMode="auto">
            <a:xfrm>
              <a:off x="839"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547" name="Oval 461"/>
            <p:cNvSpPr>
              <a:spLocks noChangeArrowheads="1"/>
            </p:cNvSpPr>
            <p:nvPr/>
          </p:nvSpPr>
          <p:spPr bwMode="auto">
            <a:xfrm>
              <a:off x="992" y="2509"/>
              <a:ext cx="140" cy="139"/>
            </a:xfrm>
            <a:prstGeom prst="ellipse">
              <a:avLst/>
            </a:prstGeom>
            <a:solidFill>
              <a:srgbClr val="FFFFFF"/>
            </a:solidFill>
            <a:ln w="11113">
              <a:solidFill>
                <a:srgbClr val="000000"/>
              </a:solidFill>
              <a:round/>
              <a:headEnd/>
              <a:tailEnd/>
            </a:ln>
          </p:spPr>
          <p:txBody>
            <a:bodyPr/>
            <a:lstStyle/>
            <a:p>
              <a:endParaRPr lang="en-US"/>
            </a:p>
          </p:txBody>
        </p:sp>
        <p:sp>
          <p:nvSpPr>
            <p:cNvPr id="3548" name="Oval 462"/>
            <p:cNvSpPr>
              <a:spLocks noChangeArrowheads="1"/>
            </p:cNvSpPr>
            <p:nvPr/>
          </p:nvSpPr>
          <p:spPr bwMode="auto">
            <a:xfrm>
              <a:off x="1154"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549" name="Oval 463"/>
            <p:cNvSpPr>
              <a:spLocks noChangeArrowheads="1"/>
            </p:cNvSpPr>
            <p:nvPr/>
          </p:nvSpPr>
          <p:spPr bwMode="auto">
            <a:xfrm>
              <a:off x="1307"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550" name="Oval 464"/>
            <p:cNvSpPr>
              <a:spLocks noChangeArrowheads="1"/>
            </p:cNvSpPr>
            <p:nvPr/>
          </p:nvSpPr>
          <p:spPr bwMode="auto">
            <a:xfrm>
              <a:off x="1461"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551" name="Oval 465"/>
            <p:cNvSpPr>
              <a:spLocks noChangeArrowheads="1"/>
            </p:cNvSpPr>
            <p:nvPr/>
          </p:nvSpPr>
          <p:spPr bwMode="auto">
            <a:xfrm>
              <a:off x="1622"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552" name="Oval 466"/>
            <p:cNvSpPr>
              <a:spLocks noChangeArrowheads="1"/>
            </p:cNvSpPr>
            <p:nvPr/>
          </p:nvSpPr>
          <p:spPr bwMode="auto">
            <a:xfrm>
              <a:off x="1776"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553" name="Oval 467"/>
            <p:cNvSpPr>
              <a:spLocks noChangeArrowheads="1"/>
            </p:cNvSpPr>
            <p:nvPr/>
          </p:nvSpPr>
          <p:spPr bwMode="auto">
            <a:xfrm>
              <a:off x="1929" y="2509"/>
              <a:ext cx="140" cy="139"/>
            </a:xfrm>
            <a:prstGeom prst="ellipse">
              <a:avLst/>
            </a:prstGeom>
            <a:solidFill>
              <a:srgbClr val="FFFFFF"/>
            </a:solidFill>
            <a:ln w="11113">
              <a:solidFill>
                <a:srgbClr val="000000"/>
              </a:solidFill>
              <a:round/>
              <a:headEnd/>
              <a:tailEnd/>
            </a:ln>
          </p:spPr>
          <p:txBody>
            <a:bodyPr/>
            <a:lstStyle/>
            <a:p>
              <a:endParaRPr lang="en-US"/>
            </a:p>
          </p:txBody>
        </p:sp>
        <p:sp>
          <p:nvSpPr>
            <p:cNvPr id="3554" name="Oval 468"/>
            <p:cNvSpPr>
              <a:spLocks noChangeArrowheads="1"/>
            </p:cNvSpPr>
            <p:nvPr/>
          </p:nvSpPr>
          <p:spPr bwMode="auto">
            <a:xfrm>
              <a:off x="217"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555" name="Oval 469"/>
            <p:cNvSpPr>
              <a:spLocks noChangeArrowheads="1"/>
            </p:cNvSpPr>
            <p:nvPr/>
          </p:nvSpPr>
          <p:spPr bwMode="auto">
            <a:xfrm>
              <a:off x="370"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556" name="Oval 470"/>
            <p:cNvSpPr>
              <a:spLocks noChangeArrowheads="1"/>
            </p:cNvSpPr>
            <p:nvPr/>
          </p:nvSpPr>
          <p:spPr bwMode="auto">
            <a:xfrm>
              <a:off x="524"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557" name="Oval 471"/>
            <p:cNvSpPr>
              <a:spLocks noChangeArrowheads="1"/>
            </p:cNvSpPr>
            <p:nvPr/>
          </p:nvSpPr>
          <p:spPr bwMode="auto">
            <a:xfrm>
              <a:off x="685"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558" name="Oval 472"/>
            <p:cNvSpPr>
              <a:spLocks noChangeArrowheads="1"/>
            </p:cNvSpPr>
            <p:nvPr/>
          </p:nvSpPr>
          <p:spPr bwMode="auto">
            <a:xfrm>
              <a:off x="839"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559" name="Oval 473"/>
            <p:cNvSpPr>
              <a:spLocks noChangeArrowheads="1"/>
            </p:cNvSpPr>
            <p:nvPr/>
          </p:nvSpPr>
          <p:spPr bwMode="auto">
            <a:xfrm>
              <a:off x="992" y="2655"/>
              <a:ext cx="140" cy="139"/>
            </a:xfrm>
            <a:prstGeom prst="ellipse">
              <a:avLst/>
            </a:prstGeom>
            <a:solidFill>
              <a:srgbClr val="FFFFFF"/>
            </a:solidFill>
            <a:ln w="11113">
              <a:solidFill>
                <a:srgbClr val="000000"/>
              </a:solidFill>
              <a:round/>
              <a:headEnd/>
              <a:tailEnd/>
            </a:ln>
          </p:spPr>
          <p:txBody>
            <a:bodyPr/>
            <a:lstStyle/>
            <a:p>
              <a:endParaRPr lang="en-US"/>
            </a:p>
          </p:txBody>
        </p:sp>
        <p:sp>
          <p:nvSpPr>
            <p:cNvPr id="3560" name="Oval 474"/>
            <p:cNvSpPr>
              <a:spLocks noChangeArrowheads="1"/>
            </p:cNvSpPr>
            <p:nvPr/>
          </p:nvSpPr>
          <p:spPr bwMode="auto">
            <a:xfrm>
              <a:off x="1154"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561" name="Oval 475"/>
            <p:cNvSpPr>
              <a:spLocks noChangeArrowheads="1"/>
            </p:cNvSpPr>
            <p:nvPr/>
          </p:nvSpPr>
          <p:spPr bwMode="auto">
            <a:xfrm>
              <a:off x="1307"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562" name="Oval 476"/>
            <p:cNvSpPr>
              <a:spLocks noChangeArrowheads="1"/>
            </p:cNvSpPr>
            <p:nvPr/>
          </p:nvSpPr>
          <p:spPr bwMode="auto">
            <a:xfrm>
              <a:off x="1461"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563" name="Oval 477"/>
            <p:cNvSpPr>
              <a:spLocks noChangeArrowheads="1"/>
            </p:cNvSpPr>
            <p:nvPr/>
          </p:nvSpPr>
          <p:spPr bwMode="auto">
            <a:xfrm>
              <a:off x="1622"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564" name="Oval 478"/>
            <p:cNvSpPr>
              <a:spLocks noChangeArrowheads="1"/>
            </p:cNvSpPr>
            <p:nvPr/>
          </p:nvSpPr>
          <p:spPr bwMode="auto">
            <a:xfrm>
              <a:off x="1776"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565" name="Oval 479"/>
            <p:cNvSpPr>
              <a:spLocks noChangeArrowheads="1"/>
            </p:cNvSpPr>
            <p:nvPr/>
          </p:nvSpPr>
          <p:spPr bwMode="auto">
            <a:xfrm>
              <a:off x="1929" y="2655"/>
              <a:ext cx="140" cy="139"/>
            </a:xfrm>
            <a:prstGeom prst="ellipse">
              <a:avLst/>
            </a:prstGeom>
            <a:solidFill>
              <a:srgbClr val="FFFFFF"/>
            </a:solidFill>
            <a:ln w="11113">
              <a:solidFill>
                <a:srgbClr val="000000"/>
              </a:solidFill>
              <a:round/>
              <a:headEnd/>
              <a:tailEnd/>
            </a:ln>
          </p:spPr>
          <p:txBody>
            <a:bodyPr/>
            <a:lstStyle/>
            <a:p>
              <a:endParaRPr lang="en-US"/>
            </a:p>
          </p:txBody>
        </p:sp>
        <p:sp>
          <p:nvSpPr>
            <p:cNvPr id="3566" name="Oval 480"/>
            <p:cNvSpPr>
              <a:spLocks noChangeArrowheads="1"/>
            </p:cNvSpPr>
            <p:nvPr/>
          </p:nvSpPr>
          <p:spPr bwMode="auto">
            <a:xfrm>
              <a:off x="217"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567" name="Oval 481"/>
            <p:cNvSpPr>
              <a:spLocks noChangeArrowheads="1"/>
            </p:cNvSpPr>
            <p:nvPr/>
          </p:nvSpPr>
          <p:spPr bwMode="auto">
            <a:xfrm>
              <a:off x="370"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568" name="Oval 482"/>
            <p:cNvSpPr>
              <a:spLocks noChangeArrowheads="1"/>
            </p:cNvSpPr>
            <p:nvPr/>
          </p:nvSpPr>
          <p:spPr bwMode="auto">
            <a:xfrm>
              <a:off x="524"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569" name="Oval 483"/>
            <p:cNvSpPr>
              <a:spLocks noChangeArrowheads="1"/>
            </p:cNvSpPr>
            <p:nvPr/>
          </p:nvSpPr>
          <p:spPr bwMode="auto">
            <a:xfrm>
              <a:off x="685"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570" name="Oval 484"/>
            <p:cNvSpPr>
              <a:spLocks noChangeArrowheads="1"/>
            </p:cNvSpPr>
            <p:nvPr/>
          </p:nvSpPr>
          <p:spPr bwMode="auto">
            <a:xfrm>
              <a:off x="839"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571" name="Oval 485"/>
            <p:cNvSpPr>
              <a:spLocks noChangeArrowheads="1"/>
            </p:cNvSpPr>
            <p:nvPr/>
          </p:nvSpPr>
          <p:spPr bwMode="auto">
            <a:xfrm>
              <a:off x="992" y="2802"/>
              <a:ext cx="140" cy="139"/>
            </a:xfrm>
            <a:prstGeom prst="ellipse">
              <a:avLst/>
            </a:prstGeom>
            <a:solidFill>
              <a:srgbClr val="FFFFFF"/>
            </a:solidFill>
            <a:ln w="11113">
              <a:solidFill>
                <a:srgbClr val="000000"/>
              </a:solidFill>
              <a:round/>
              <a:headEnd/>
              <a:tailEnd/>
            </a:ln>
          </p:spPr>
          <p:txBody>
            <a:bodyPr/>
            <a:lstStyle/>
            <a:p>
              <a:endParaRPr lang="en-US"/>
            </a:p>
          </p:txBody>
        </p:sp>
        <p:sp>
          <p:nvSpPr>
            <p:cNvPr id="3572" name="Oval 486"/>
            <p:cNvSpPr>
              <a:spLocks noChangeArrowheads="1"/>
            </p:cNvSpPr>
            <p:nvPr/>
          </p:nvSpPr>
          <p:spPr bwMode="auto">
            <a:xfrm>
              <a:off x="1154"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573" name="Oval 487"/>
            <p:cNvSpPr>
              <a:spLocks noChangeArrowheads="1"/>
            </p:cNvSpPr>
            <p:nvPr/>
          </p:nvSpPr>
          <p:spPr bwMode="auto">
            <a:xfrm>
              <a:off x="1307"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574" name="Oval 488"/>
            <p:cNvSpPr>
              <a:spLocks noChangeArrowheads="1"/>
            </p:cNvSpPr>
            <p:nvPr/>
          </p:nvSpPr>
          <p:spPr bwMode="auto">
            <a:xfrm>
              <a:off x="1461"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575" name="Oval 489"/>
            <p:cNvSpPr>
              <a:spLocks noChangeArrowheads="1"/>
            </p:cNvSpPr>
            <p:nvPr/>
          </p:nvSpPr>
          <p:spPr bwMode="auto">
            <a:xfrm>
              <a:off x="1622"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576" name="Oval 490"/>
            <p:cNvSpPr>
              <a:spLocks noChangeArrowheads="1"/>
            </p:cNvSpPr>
            <p:nvPr/>
          </p:nvSpPr>
          <p:spPr bwMode="auto">
            <a:xfrm>
              <a:off x="1776"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577" name="Oval 491"/>
            <p:cNvSpPr>
              <a:spLocks noChangeArrowheads="1"/>
            </p:cNvSpPr>
            <p:nvPr/>
          </p:nvSpPr>
          <p:spPr bwMode="auto">
            <a:xfrm>
              <a:off x="1929" y="2802"/>
              <a:ext cx="140" cy="139"/>
            </a:xfrm>
            <a:prstGeom prst="ellipse">
              <a:avLst/>
            </a:prstGeom>
            <a:solidFill>
              <a:srgbClr val="FFFFFF"/>
            </a:solidFill>
            <a:ln w="11113">
              <a:solidFill>
                <a:srgbClr val="000000"/>
              </a:solidFill>
              <a:round/>
              <a:headEnd/>
              <a:tailEnd/>
            </a:ln>
          </p:spPr>
          <p:txBody>
            <a:bodyPr/>
            <a:lstStyle/>
            <a:p>
              <a:endParaRPr lang="en-US"/>
            </a:p>
          </p:txBody>
        </p:sp>
        <p:sp>
          <p:nvSpPr>
            <p:cNvPr id="3578" name="Rectangle 492"/>
            <p:cNvSpPr>
              <a:spLocks noChangeArrowheads="1"/>
            </p:cNvSpPr>
            <p:nvPr/>
          </p:nvSpPr>
          <p:spPr bwMode="auto">
            <a:xfrm>
              <a:off x="2236" y="1755"/>
              <a:ext cx="1940" cy="1208"/>
            </a:xfrm>
            <a:prstGeom prst="rect">
              <a:avLst/>
            </a:prstGeom>
            <a:solidFill>
              <a:srgbClr val="FFFFFF"/>
            </a:solidFill>
            <a:ln w="11113">
              <a:solidFill>
                <a:srgbClr val="000000"/>
              </a:solidFill>
              <a:miter lim="800000"/>
              <a:headEnd/>
              <a:tailEnd/>
            </a:ln>
          </p:spPr>
          <p:txBody>
            <a:bodyPr/>
            <a:lstStyle/>
            <a:p>
              <a:endParaRPr lang="en-US"/>
            </a:p>
          </p:txBody>
        </p:sp>
        <p:sp>
          <p:nvSpPr>
            <p:cNvPr id="3579" name="Oval 493"/>
            <p:cNvSpPr>
              <a:spLocks noChangeArrowheads="1"/>
            </p:cNvSpPr>
            <p:nvPr/>
          </p:nvSpPr>
          <p:spPr bwMode="auto">
            <a:xfrm>
              <a:off x="2280"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580" name="Oval 494"/>
            <p:cNvSpPr>
              <a:spLocks noChangeArrowheads="1"/>
            </p:cNvSpPr>
            <p:nvPr/>
          </p:nvSpPr>
          <p:spPr bwMode="auto">
            <a:xfrm>
              <a:off x="2441"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581" name="Oval 495"/>
            <p:cNvSpPr>
              <a:spLocks noChangeArrowheads="1"/>
            </p:cNvSpPr>
            <p:nvPr/>
          </p:nvSpPr>
          <p:spPr bwMode="auto">
            <a:xfrm>
              <a:off x="2595"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582" name="Oval 496"/>
            <p:cNvSpPr>
              <a:spLocks noChangeArrowheads="1"/>
            </p:cNvSpPr>
            <p:nvPr/>
          </p:nvSpPr>
          <p:spPr bwMode="auto">
            <a:xfrm>
              <a:off x="2749"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583" name="Oval 497"/>
            <p:cNvSpPr>
              <a:spLocks noChangeArrowheads="1"/>
            </p:cNvSpPr>
            <p:nvPr/>
          </p:nvSpPr>
          <p:spPr bwMode="auto">
            <a:xfrm>
              <a:off x="2910"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584" name="Oval 498"/>
            <p:cNvSpPr>
              <a:spLocks noChangeArrowheads="1"/>
            </p:cNvSpPr>
            <p:nvPr/>
          </p:nvSpPr>
          <p:spPr bwMode="auto">
            <a:xfrm>
              <a:off x="3063"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585" name="Oval 499"/>
            <p:cNvSpPr>
              <a:spLocks noChangeArrowheads="1"/>
            </p:cNvSpPr>
            <p:nvPr/>
          </p:nvSpPr>
          <p:spPr bwMode="auto">
            <a:xfrm>
              <a:off x="3217"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586" name="Oval 500"/>
            <p:cNvSpPr>
              <a:spLocks noChangeArrowheads="1"/>
            </p:cNvSpPr>
            <p:nvPr/>
          </p:nvSpPr>
          <p:spPr bwMode="auto">
            <a:xfrm>
              <a:off x="3378"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587" name="Oval 501"/>
            <p:cNvSpPr>
              <a:spLocks noChangeArrowheads="1"/>
            </p:cNvSpPr>
            <p:nvPr/>
          </p:nvSpPr>
          <p:spPr bwMode="auto">
            <a:xfrm>
              <a:off x="3532"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588" name="Oval 502"/>
            <p:cNvSpPr>
              <a:spLocks noChangeArrowheads="1"/>
            </p:cNvSpPr>
            <p:nvPr/>
          </p:nvSpPr>
          <p:spPr bwMode="auto">
            <a:xfrm>
              <a:off x="3686"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589" name="Oval 503"/>
            <p:cNvSpPr>
              <a:spLocks noChangeArrowheads="1"/>
            </p:cNvSpPr>
            <p:nvPr/>
          </p:nvSpPr>
          <p:spPr bwMode="auto">
            <a:xfrm>
              <a:off x="3847"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590" name="Oval 504"/>
            <p:cNvSpPr>
              <a:spLocks noChangeArrowheads="1"/>
            </p:cNvSpPr>
            <p:nvPr/>
          </p:nvSpPr>
          <p:spPr bwMode="auto">
            <a:xfrm>
              <a:off x="4000"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591" name="Oval 505"/>
            <p:cNvSpPr>
              <a:spLocks noChangeArrowheads="1"/>
            </p:cNvSpPr>
            <p:nvPr/>
          </p:nvSpPr>
          <p:spPr bwMode="auto">
            <a:xfrm>
              <a:off x="2280"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592" name="Oval 506"/>
            <p:cNvSpPr>
              <a:spLocks noChangeArrowheads="1"/>
            </p:cNvSpPr>
            <p:nvPr/>
          </p:nvSpPr>
          <p:spPr bwMode="auto">
            <a:xfrm>
              <a:off x="2441"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593" name="Oval 507"/>
            <p:cNvSpPr>
              <a:spLocks noChangeArrowheads="1"/>
            </p:cNvSpPr>
            <p:nvPr/>
          </p:nvSpPr>
          <p:spPr bwMode="auto">
            <a:xfrm>
              <a:off x="2595"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594" name="Oval 508"/>
            <p:cNvSpPr>
              <a:spLocks noChangeArrowheads="1"/>
            </p:cNvSpPr>
            <p:nvPr/>
          </p:nvSpPr>
          <p:spPr bwMode="auto">
            <a:xfrm>
              <a:off x="2749"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595" name="Oval 509"/>
            <p:cNvSpPr>
              <a:spLocks noChangeArrowheads="1"/>
            </p:cNvSpPr>
            <p:nvPr/>
          </p:nvSpPr>
          <p:spPr bwMode="auto">
            <a:xfrm>
              <a:off x="2910"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596" name="Oval 510"/>
            <p:cNvSpPr>
              <a:spLocks noChangeArrowheads="1"/>
            </p:cNvSpPr>
            <p:nvPr/>
          </p:nvSpPr>
          <p:spPr bwMode="auto">
            <a:xfrm>
              <a:off x="3063"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597" name="Oval 511"/>
            <p:cNvSpPr>
              <a:spLocks noChangeArrowheads="1"/>
            </p:cNvSpPr>
            <p:nvPr/>
          </p:nvSpPr>
          <p:spPr bwMode="auto">
            <a:xfrm>
              <a:off x="3217"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598" name="Oval 512"/>
            <p:cNvSpPr>
              <a:spLocks noChangeArrowheads="1"/>
            </p:cNvSpPr>
            <p:nvPr/>
          </p:nvSpPr>
          <p:spPr bwMode="auto">
            <a:xfrm>
              <a:off x="3378"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599" name="Oval 513"/>
            <p:cNvSpPr>
              <a:spLocks noChangeArrowheads="1"/>
            </p:cNvSpPr>
            <p:nvPr/>
          </p:nvSpPr>
          <p:spPr bwMode="auto">
            <a:xfrm>
              <a:off x="3532"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600" name="Oval 514"/>
            <p:cNvSpPr>
              <a:spLocks noChangeArrowheads="1"/>
            </p:cNvSpPr>
            <p:nvPr/>
          </p:nvSpPr>
          <p:spPr bwMode="auto">
            <a:xfrm>
              <a:off x="3686"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601" name="Oval 515"/>
            <p:cNvSpPr>
              <a:spLocks noChangeArrowheads="1"/>
            </p:cNvSpPr>
            <p:nvPr/>
          </p:nvSpPr>
          <p:spPr bwMode="auto">
            <a:xfrm>
              <a:off x="3847"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602" name="Oval 516"/>
            <p:cNvSpPr>
              <a:spLocks noChangeArrowheads="1"/>
            </p:cNvSpPr>
            <p:nvPr/>
          </p:nvSpPr>
          <p:spPr bwMode="auto">
            <a:xfrm>
              <a:off x="4000"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603" name="Oval 517"/>
            <p:cNvSpPr>
              <a:spLocks noChangeArrowheads="1"/>
            </p:cNvSpPr>
            <p:nvPr/>
          </p:nvSpPr>
          <p:spPr bwMode="auto">
            <a:xfrm>
              <a:off x="2280"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604" name="Oval 518"/>
            <p:cNvSpPr>
              <a:spLocks noChangeArrowheads="1"/>
            </p:cNvSpPr>
            <p:nvPr/>
          </p:nvSpPr>
          <p:spPr bwMode="auto">
            <a:xfrm>
              <a:off x="2441"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605" name="Oval 519"/>
            <p:cNvSpPr>
              <a:spLocks noChangeArrowheads="1"/>
            </p:cNvSpPr>
            <p:nvPr/>
          </p:nvSpPr>
          <p:spPr bwMode="auto">
            <a:xfrm>
              <a:off x="2595"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606" name="Oval 520"/>
            <p:cNvSpPr>
              <a:spLocks noChangeArrowheads="1"/>
            </p:cNvSpPr>
            <p:nvPr/>
          </p:nvSpPr>
          <p:spPr bwMode="auto">
            <a:xfrm>
              <a:off x="2749"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607" name="Oval 521"/>
            <p:cNvSpPr>
              <a:spLocks noChangeArrowheads="1"/>
            </p:cNvSpPr>
            <p:nvPr/>
          </p:nvSpPr>
          <p:spPr bwMode="auto">
            <a:xfrm>
              <a:off x="2910"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608" name="Oval 522"/>
            <p:cNvSpPr>
              <a:spLocks noChangeArrowheads="1"/>
            </p:cNvSpPr>
            <p:nvPr/>
          </p:nvSpPr>
          <p:spPr bwMode="auto">
            <a:xfrm>
              <a:off x="3063"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609" name="Oval 523"/>
            <p:cNvSpPr>
              <a:spLocks noChangeArrowheads="1"/>
            </p:cNvSpPr>
            <p:nvPr/>
          </p:nvSpPr>
          <p:spPr bwMode="auto">
            <a:xfrm>
              <a:off x="3217"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610" name="Oval 524"/>
            <p:cNvSpPr>
              <a:spLocks noChangeArrowheads="1"/>
            </p:cNvSpPr>
            <p:nvPr/>
          </p:nvSpPr>
          <p:spPr bwMode="auto">
            <a:xfrm>
              <a:off x="3378"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611" name="Oval 525"/>
            <p:cNvSpPr>
              <a:spLocks noChangeArrowheads="1"/>
            </p:cNvSpPr>
            <p:nvPr/>
          </p:nvSpPr>
          <p:spPr bwMode="auto">
            <a:xfrm>
              <a:off x="3532"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612" name="Oval 526"/>
            <p:cNvSpPr>
              <a:spLocks noChangeArrowheads="1"/>
            </p:cNvSpPr>
            <p:nvPr/>
          </p:nvSpPr>
          <p:spPr bwMode="auto">
            <a:xfrm>
              <a:off x="3686"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613" name="Oval 527"/>
            <p:cNvSpPr>
              <a:spLocks noChangeArrowheads="1"/>
            </p:cNvSpPr>
            <p:nvPr/>
          </p:nvSpPr>
          <p:spPr bwMode="auto">
            <a:xfrm>
              <a:off x="3847"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614" name="Oval 528"/>
            <p:cNvSpPr>
              <a:spLocks noChangeArrowheads="1"/>
            </p:cNvSpPr>
            <p:nvPr/>
          </p:nvSpPr>
          <p:spPr bwMode="auto">
            <a:xfrm>
              <a:off x="4000"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615" name="Oval 529"/>
            <p:cNvSpPr>
              <a:spLocks noChangeArrowheads="1"/>
            </p:cNvSpPr>
            <p:nvPr/>
          </p:nvSpPr>
          <p:spPr bwMode="auto">
            <a:xfrm>
              <a:off x="2280"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616" name="Oval 530"/>
            <p:cNvSpPr>
              <a:spLocks noChangeArrowheads="1"/>
            </p:cNvSpPr>
            <p:nvPr/>
          </p:nvSpPr>
          <p:spPr bwMode="auto">
            <a:xfrm>
              <a:off x="2441"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617" name="Oval 531"/>
            <p:cNvSpPr>
              <a:spLocks noChangeArrowheads="1"/>
            </p:cNvSpPr>
            <p:nvPr/>
          </p:nvSpPr>
          <p:spPr bwMode="auto">
            <a:xfrm>
              <a:off x="2595"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618" name="Oval 532"/>
            <p:cNvSpPr>
              <a:spLocks noChangeArrowheads="1"/>
            </p:cNvSpPr>
            <p:nvPr/>
          </p:nvSpPr>
          <p:spPr bwMode="auto">
            <a:xfrm>
              <a:off x="2749"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619" name="Oval 533"/>
            <p:cNvSpPr>
              <a:spLocks noChangeArrowheads="1"/>
            </p:cNvSpPr>
            <p:nvPr/>
          </p:nvSpPr>
          <p:spPr bwMode="auto">
            <a:xfrm>
              <a:off x="2910"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620" name="Oval 534"/>
            <p:cNvSpPr>
              <a:spLocks noChangeArrowheads="1"/>
            </p:cNvSpPr>
            <p:nvPr/>
          </p:nvSpPr>
          <p:spPr bwMode="auto">
            <a:xfrm>
              <a:off x="3063"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621" name="Oval 535"/>
            <p:cNvSpPr>
              <a:spLocks noChangeArrowheads="1"/>
            </p:cNvSpPr>
            <p:nvPr/>
          </p:nvSpPr>
          <p:spPr bwMode="auto">
            <a:xfrm>
              <a:off x="3217"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622" name="Oval 536"/>
            <p:cNvSpPr>
              <a:spLocks noChangeArrowheads="1"/>
            </p:cNvSpPr>
            <p:nvPr/>
          </p:nvSpPr>
          <p:spPr bwMode="auto">
            <a:xfrm>
              <a:off x="3378"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623" name="Oval 537"/>
            <p:cNvSpPr>
              <a:spLocks noChangeArrowheads="1"/>
            </p:cNvSpPr>
            <p:nvPr/>
          </p:nvSpPr>
          <p:spPr bwMode="auto">
            <a:xfrm>
              <a:off x="3532"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624" name="Oval 538"/>
            <p:cNvSpPr>
              <a:spLocks noChangeArrowheads="1"/>
            </p:cNvSpPr>
            <p:nvPr/>
          </p:nvSpPr>
          <p:spPr bwMode="auto">
            <a:xfrm>
              <a:off x="3686"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625" name="Oval 539"/>
            <p:cNvSpPr>
              <a:spLocks noChangeArrowheads="1"/>
            </p:cNvSpPr>
            <p:nvPr/>
          </p:nvSpPr>
          <p:spPr bwMode="auto">
            <a:xfrm>
              <a:off x="3847"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626" name="Oval 540"/>
            <p:cNvSpPr>
              <a:spLocks noChangeArrowheads="1"/>
            </p:cNvSpPr>
            <p:nvPr/>
          </p:nvSpPr>
          <p:spPr bwMode="auto">
            <a:xfrm>
              <a:off x="4000"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627" name="Oval 541"/>
            <p:cNvSpPr>
              <a:spLocks noChangeArrowheads="1"/>
            </p:cNvSpPr>
            <p:nvPr/>
          </p:nvSpPr>
          <p:spPr bwMode="auto">
            <a:xfrm>
              <a:off x="2280"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628" name="Oval 542"/>
            <p:cNvSpPr>
              <a:spLocks noChangeArrowheads="1"/>
            </p:cNvSpPr>
            <p:nvPr/>
          </p:nvSpPr>
          <p:spPr bwMode="auto">
            <a:xfrm>
              <a:off x="2441"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629" name="Oval 543"/>
            <p:cNvSpPr>
              <a:spLocks noChangeArrowheads="1"/>
            </p:cNvSpPr>
            <p:nvPr/>
          </p:nvSpPr>
          <p:spPr bwMode="auto">
            <a:xfrm>
              <a:off x="2595"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630" name="Oval 544"/>
            <p:cNvSpPr>
              <a:spLocks noChangeArrowheads="1"/>
            </p:cNvSpPr>
            <p:nvPr/>
          </p:nvSpPr>
          <p:spPr bwMode="auto">
            <a:xfrm>
              <a:off x="2749"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631" name="Oval 545"/>
            <p:cNvSpPr>
              <a:spLocks noChangeArrowheads="1"/>
            </p:cNvSpPr>
            <p:nvPr/>
          </p:nvSpPr>
          <p:spPr bwMode="auto">
            <a:xfrm>
              <a:off x="2910"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632" name="Oval 546"/>
            <p:cNvSpPr>
              <a:spLocks noChangeArrowheads="1"/>
            </p:cNvSpPr>
            <p:nvPr/>
          </p:nvSpPr>
          <p:spPr bwMode="auto">
            <a:xfrm>
              <a:off x="3063"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633" name="Oval 547"/>
            <p:cNvSpPr>
              <a:spLocks noChangeArrowheads="1"/>
            </p:cNvSpPr>
            <p:nvPr/>
          </p:nvSpPr>
          <p:spPr bwMode="auto">
            <a:xfrm>
              <a:off x="3217"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634" name="Oval 548"/>
            <p:cNvSpPr>
              <a:spLocks noChangeArrowheads="1"/>
            </p:cNvSpPr>
            <p:nvPr/>
          </p:nvSpPr>
          <p:spPr bwMode="auto">
            <a:xfrm>
              <a:off x="3378"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635" name="Oval 549"/>
            <p:cNvSpPr>
              <a:spLocks noChangeArrowheads="1"/>
            </p:cNvSpPr>
            <p:nvPr/>
          </p:nvSpPr>
          <p:spPr bwMode="auto">
            <a:xfrm>
              <a:off x="3532"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636" name="Oval 550"/>
            <p:cNvSpPr>
              <a:spLocks noChangeArrowheads="1"/>
            </p:cNvSpPr>
            <p:nvPr/>
          </p:nvSpPr>
          <p:spPr bwMode="auto">
            <a:xfrm>
              <a:off x="3686"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637" name="Oval 551"/>
            <p:cNvSpPr>
              <a:spLocks noChangeArrowheads="1"/>
            </p:cNvSpPr>
            <p:nvPr/>
          </p:nvSpPr>
          <p:spPr bwMode="auto">
            <a:xfrm>
              <a:off x="3847"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638" name="Oval 552"/>
            <p:cNvSpPr>
              <a:spLocks noChangeArrowheads="1"/>
            </p:cNvSpPr>
            <p:nvPr/>
          </p:nvSpPr>
          <p:spPr bwMode="auto">
            <a:xfrm>
              <a:off x="4000"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639" name="Oval 553"/>
            <p:cNvSpPr>
              <a:spLocks noChangeArrowheads="1"/>
            </p:cNvSpPr>
            <p:nvPr/>
          </p:nvSpPr>
          <p:spPr bwMode="auto">
            <a:xfrm>
              <a:off x="2280"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640" name="Oval 554"/>
            <p:cNvSpPr>
              <a:spLocks noChangeArrowheads="1"/>
            </p:cNvSpPr>
            <p:nvPr/>
          </p:nvSpPr>
          <p:spPr bwMode="auto">
            <a:xfrm>
              <a:off x="2441"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641" name="Oval 555"/>
            <p:cNvSpPr>
              <a:spLocks noChangeArrowheads="1"/>
            </p:cNvSpPr>
            <p:nvPr/>
          </p:nvSpPr>
          <p:spPr bwMode="auto">
            <a:xfrm>
              <a:off x="2595"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642" name="Oval 556"/>
            <p:cNvSpPr>
              <a:spLocks noChangeArrowheads="1"/>
            </p:cNvSpPr>
            <p:nvPr/>
          </p:nvSpPr>
          <p:spPr bwMode="auto">
            <a:xfrm>
              <a:off x="2749"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643" name="Oval 557"/>
            <p:cNvSpPr>
              <a:spLocks noChangeArrowheads="1"/>
            </p:cNvSpPr>
            <p:nvPr/>
          </p:nvSpPr>
          <p:spPr bwMode="auto">
            <a:xfrm>
              <a:off x="2910"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644" name="Oval 558"/>
            <p:cNvSpPr>
              <a:spLocks noChangeArrowheads="1"/>
            </p:cNvSpPr>
            <p:nvPr/>
          </p:nvSpPr>
          <p:spPr bwMode="auto">
            <a:xfrm>
              <a:off x="3063"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645" name="Oval 559"/>
            <p:cNvSpPr>
              <a:spLocks noChangeArrowheads="1"/>
            </p:cNvSpPr>
            <p:nvPr/>
          </p:nvSpPr>
          <p:spPr bwMode="auto">
            <a:xfrm>
              <a:off x="3217"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646" name="Oval 560"/>
            <p:cNvSpPr>
              <a:spLocks noChangeArrowheads="1"/>
            </p:cNvSpPr>
            <p:nvPr/>
          </p:nvSpPr>
          <p:spPr bwMode="auto">
            <a:xfrm>
              <a:off x="3378"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647" name="Oval 561"/>
            <p:cNvSpPr>
              <a:spLocks noChangeArrowheads="1"/>
            </p:cNvSpPr>
            <p:nvPr/>
          </p:nvSpPr>
          <p:spPr bwMode="auto">
            <a:xfrm>
              <a:off x="3532"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648" name="Oval 562"/>
            <p:cNvSpPr>
              <a:spLocks noChangeArrowheads="1"/>
            </p:cNvSpPr>
            <p:nvPr/>
          </p:nvSpPr>
          <p:spPr bwMode="auto">
            <a:xfrm>
              <a:off x="3686"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649" name="Oval 563"/>
            <p:cNvSpPr>
              <a:spLocks noChangeArrowheads="1"/>
            </p:cNvSpPr>
            <p:nvPr/>
          </p:nvSpPr>
          <p:spPr bwMode="auto">
            <a:xfrm>
              <a:off x="3847"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650" name="Oval 564"/>
            <p:cNvSpPr>
              <a:spLocks noChangeArrowheads="1"/>
            </p:cNvSpPr>
            <p:nvPr/>
          </p:nvSpPr>
          <p:spPr bwMode="auto">
            <a:xfrm>
              <a:off x="4000"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651" name="Oval 565"/>
            <p:cNvSpPr>
              <a:spLocks noChangeArrowheads="1"/>
            </p:cNvSpPr>
            <p:nvPr/>
          </p:nvSpPr>
          <p:spPr bwMode="auto">
            <a:xfrm>
              <a:off x="2280"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652" name="Oval 566"/>
            <p:cNvSpPr>
              <a:spLocks noChangeArrowheads="1"/>
            </p:cNvSpPr>
            <p:nvPr/>
          </p:nvSpPr>
          <p:spPr bwMode="auto">
            <a:xfrm>
              <a:off x="2441"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653" name="Oval 567"/>
            <p:cNvSpPr>
              <a:spLocks noChangeArrowheads="1"/>
            </p:cNvSpPr>
            <p:nvPr/>
          </p:nvSpPr>
          <p:spPr bwMode="auto">
            <a:xfrm>
              <a:off x="2595"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654" name="Oval 568"/>
            <p:cNvSpPr>
              <a:spLocks noChangeArrowheads="1"/>
            </p:cNvSpPr>
            <p:nvPr/>
          </p:nvSpPr>
          <p:spPr bwMode="auto">
            <a:xfrm>
              <a:off x="2749"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655" name="Oval 569"/>
            <p:cNvSpPr>
              <a:spLocks noChangeArrowheads="1"/>
            </p:cNvSpPr>
            <p:nvPr/>
          </p:nvSpPr>
          <p:spPr bwMode="auto">
            <a:xfrm>
              <a:off x="2910"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656" name="Oval 570"/>
            <p:cNvSpPr>
              <a:spLocks noChangeArrowheads="1"/>
            </p:cNvSpPr>
            <p:nvPr/>
          </p:nvSpPr>
          <p:spPr bwMode="auto">
            <a:xfrm>
              <a:off x="3063"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657" name="Oval 571"/>
            <p:cNvSpPr>
              <a:spLocks noChangeArrowheads="1"/>
            </p:cNvSpPr>
            <p:nvPr/>
          </p:nvSpPr>
          <p:spPr bwMode="auto">
            <a:xfrm>
              <a:off x="3217"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658" name="Oval 572"/>
            <p:cNvSpPr>
              <a:spLocks noChangeArrowheads="1"/>
            </p:cNvSpPr>
            <p:nvPr/>
          </p:nvSpPr>
          <p:spPr bwMode="auto">
            <a:xfrm>
              <a:off x="3378"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659" name="Oval 573"/>
            <p:cNvSpPr>
              <a:spLocks noChangeArrowheads="1"/>
            </p:cNvSpPr>
            <p:nvPr/>
          </p:nvSpPr>
          <p:spPr bwMode="auto">
            <a:xfrm>
              <a:off x="3532"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660" name="Oval 574"/>
            <p:cNvSpPr>
              <a:spLocks noChangeArrowheads="1"/>
            </p:cNvSpPr>
            <p:nvPr/>
          </p:nvSpPr>
          <p:spPr bwMode="auto">
            <a:xfrm>
              <a:off x="3686"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661" name="Oval 575"/>
            <p:cNvSpPr>
              <a:spLocks noChangeArrowheads="1"/>
            </p:cNvSpPr>
            <p:nvPr/>
          </p:nvSpPr>
          <p:spPr bwMode="auto">
            <a:xfrm>
              <a:off x="3847"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662" name="Oval 576"/>
            <p:cNvSpPr>
              <a:spLocks noChangeArrowheads="1"/>
            </p:cNvSpPr>
            <p:nvPr/>
          </p:nvSpPr>
          <p:spPr bwMode="auto">
            <a:xfrm>
              <a:off x="4000"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663" name="Oval 577"/>
            <p:cNvSpPr>
              <a:spLocks noChangeArrowheads="1"/>
            </p:cNvSpPr>
            <p:nvPr/>
          </p:nvSpPr>
          <p:spPr bwMode="auto">
            <a:xfrm>
              <a:off x="2280"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664" name="Oval 578"/>
            <p:cNvSpPr>
              <a:spLocks noChangeArrowheads="1"/>
            </p:cNvSpPr>
            <p:nvPr/>
          </p:nvSpPr>
          <p:spPr bwMode="auto">
            <a:xfrm>
              <a:off x="2441"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665" name="Oval 579"/>
            <p:cNvSpPr>
              <a:spLocks noChangeArrowheads="1"/>
            </p:cNvSpPr>
            <p:nvPr/>
          </p:nvSpPr>
          <p:spPr bwMode="auto">
            <a:xfrm>
              <a:off x="2595"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666" name="Oval 580"/>
            <p:cNvSpPr>
              <a:spLocks noChangeArrowheads="1"/>
            </p:cNvSpPr>
            <p:nvPr/>
          </p:nvSpPr>
          <p:spPr bwMode="auto">
            <a:xfrm>
              <a:off x="2749"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667" name="Oval 581"/>
            <p:cNvSpPr>
              <a:spLocks noChangeArrowheads="1"/>
            </p:cNvSpPr>
            <p:nvPr/>
          </p:nvSpPr>
          <p:spPr bwMode="auto">
            <a:xfrm>
              <a:off x="2910"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668" name="Oval 582"/>
            <p:cNvSpPr>
              <a:spLocks noChangeArrowheads="1"/>
            </p:cNvSpPr>
            <p:nvPr/>
          </p:nvSpPr>
          <p:spPr bwMode="auto">
            <a:xfrm>
              <a:off x="3063"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669" name="Oval 583"/>
            <p:cNvSpPr>
              <a:spLocks noChangeArrowheads="1"/>
            </p:cNvSpPr>
            <p:nvPr/>
          </p:nvSpPr>
          <p:spPr bwMode="auto">
            <a:xfrm>
              <a:off x="3217"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670" name="Oval 584"/>
            <p:cNvSpPr>
              <a:spLocks noChangeArrowheads="1"/>
            </p:cNvSpPr>
            <p:nvPr/>
          </p:nvSpPr>
          <p:spPr bwMode="auto">
            <a:xfrm>
              <a:off x="3378"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671" name="Oval 585"/>
            <p:cNvSpPr>
              <a:spLocks noChangeArrowheads="1"/>
            </p:cNvSpPr>
            <p:nvPr/>
          </p:nvSpPr>
          <p:spPr bwMode="auto">
            <a:xfrm>
              <a:off x="3532"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672" name="Oval 586"/>
            <p:cNvSpPr>
              <a:spLocks noChangeArrowheads="1"/>
            </p:cNvSpPr>
            <p:nvPr/>
          </p:nvSpPr>
          <p:spPr bwMode="auto">
            <a:xfrm>
              <a:off x="3686"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673" name="Oval 587"/>
            <p:cNvSpPr>
              <a:spLocks noChangeArrowheads="1"/>
            </p:cNvSpPr>
            <p:nvPr/>
          </p:nvSpPr>
          <p:spPr bwMode="auto">
            <a:xfrm>
              <a:off x="3847"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674" name="Oval 588"/>
            <p:cNvSpPr>
              <a:spLocks noChangeArrowheads="1"/>
            </p:cNvSpPr>
            <p:nvPr/>
          </p:nvSpPr>
          <p:spPr bwMode="auto">
            <a:xfrm>
              <a:off x="4000"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675" name="Rectangle 589"/>
            <p:cNvSpPr>
              <a:spLocks noChangeArrowheads="1"/>
            </p:cNvSpPr>
            <p:nvPr/>
          </p:nvSpPr>
          <p:spPr bwMode="auto">
            <a:xfrm>
              <a:off x="2143" y="1809"/>
              <a:ext cx="52"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A</a:t>
              </a:r>
              <a:endParaRPr lang="el-GR">
                <a:latin typeface="Athens" charset="0"/>
                <a:cs typeface="Athens" charset="0"/>
              </a:endParaRPr>
            </a:p>
          </p:txBody>
        </p:sp>
        <p:sp>
          <p:nvSpPr>
            <p:cNvPr id="3676" name="Rectangle 590"/>
            <p:cNvSpPr>
              <a:spLocks noChangeArrowheads="1"/>
            </p:cNvSpPr>
            <p:nvPr/>
          </p:nvSpPr>
          <p:spPr bwMode="auto">
            <a:xfrm>
              <a:off x="2143" y="2256"/>
              <a:ext cx="5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D</a:t>
              </a:r>
              <a:endParaRPr lang="el-GR">
                <a:latin typeface="Athens" charset="0"/>
                <a:cs typeface="Athens" charset="0"/>
              </a:endParaRPr>
            </a:p>
          </p:txBody>
        </p:sp>
        <p:sp>
          <p:nvSpPr>
            <p:cNvPr id="3677" name="Rectangle 591"/>
            <p:cNvSpPr>
              <a:spLocks noChangeArrowheads="1"/>
            </p:cNvSpPr>
            <p:nvPr/>
          </p:nvSpPr>
          <p:spPr bwMode="auto">
            <a:xfrm>
              <a:off x="2143" y="2109"/>
              <a:ext cx="4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C</a:t>
              </a:r>
              <a:endParaRPr lang="el-GR">
                <a:latin typeface="Athens" charset="0"/>
                <a:cs typeface="Athens" charset="0"/>
              </a:endParaRPr>
            </a:p>
          </p:txBody>
        </p:sp>
        <p:sp>
          <p:nvSpPr>
            <p:cNvPr id="3678" name="Rectangle 592"/>
            <p:cNvSpPr>
              <a:spLocks noChangeArrowheads="1"/>
            </p:cNvSpPr>
            <p:nvPr/>
          </p:nvSpPr>
          <p:spPr bwMode="auto">
            <a:xfrm>
              <a:off x="2143" y="1963"/>
              <a:ext cx="46"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B</a:t>
              </a:r>
              <a:endParaRPr lang="el-GR">
                <a:latin typeface="Athens" charset="0"/>
                <a:cs typeface="Athens" charset="0"/>
              </a:endParaRPr>
            </a:p>
          </p:txBody>
        </p:sp>
        <p:sp>
          <p:nvSpPr>
            <p:cNvPr id="3679" name="Rectangle 593"/>
            <p:cNvSpPr>
              <a:spLocks noChangeArrowheads="1"/>
            </p:cNvSpPr>
            <p:nvPr/>
          </p:nvSpPr>
          <p:spPr bwMode="auto">
            <a:xfrm>
              <a:off x="2143" y="2680"/>
              <a:ext cx="4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G</a:t>
              </a:r>
              <a:endParaRPr lang="el-GR">
                <a:latin typeface="Athens" charset="0"/>
                <a:cs typeface="Athens" charset="0"/>
              </a:endParaRPr>
            </a:p>
          </p:txBody>
        </p:sp>
        <p:sp>
          <p:nvSpPr>
            <p:cNvPr id="3680" name="Rectangle 594"/>
            <p:cNvSpPr>
              <a:spLocks noChangeArrowheads="1"/>
            </p:cNvSpPr>
            <p:nvPr/>
          </p:nvSpPr>
          <p:spPr bwMode="auto">
            <a:xfrm>
              <a:off x="2143" y="2827"/>
              <a:ext cx="5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H</a:t>
              </a:r>
              <a:endParaRPr lang="el-GR">
                <a:latin typeface="Athens" charset="0"/>
                <a:cs typeface="Athens" charset="0"/>
              </a:endParaRPr>
            </a:p>
          </p:txBody>
        </p:sp>
        <p:sp>
          <p:nvSpPr>
            <p:cNvPr id="3681" name="Rectangle 595"/>
            <p:cNvSpPr>
              <a:spLocks noChangeArrowheads="1"/>
            </p:cNvSpPr>
            <p:nvPr/>
          </p:nvSpPr>
          <p:spPr bwMode="auto">
            <a:xfrm>
              <a:off x="2143" y="2387"/>
              <a:ext cx="4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E</a:t>
              </a:r>
              <a:endParaRPr lang="el-GR">
                <a:latin typeface="Athens" charset="0"/>
                <a:cs typeface="Athens" charset="0"/>
              </a:endParaRPr>
            </a:p>
          </p:txBody>
        </p:sp>
        <p:sp>
          <p:nvSpPr>
            <p:cNvPr id="3682" name="Rectangle 596"/>
            <p:cNvSpPr>
              <a:spLocks noChangeArrowheads="1"/>
            </p:cNvSpPr>
            <p:nvPr/>
          </p:nvSpPr>
          <p:spPr bwMode="auto">
            <a:xfrm>
              <a:off x="2143" y="2534"/>
              <a:ext cx="4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F</a:t>
              </a:r>
              <a:endParaRPr lang="el-GR">
                <a:latin typeface="Athens" charset="0"/>
                <a:cs typeface="Athens" charset="0"/>
              </a:endParaRPr>
            </a:p>
          </p:txBody>
        </p:sp>
        <p:sp>
          <p:nvSpPr>
            <p:cNvPr id="3683" name="Rectangle 597"/>
            <p:cNvSpPr>
              <a:spLocks noChangeArrowheads="1"/>
            </p:cNvSpPr>
            <p:nvPr/>
          </p:nvSpPr>
          <p:spPr bwMode="auto">
            <a:xfrm>
              <a:off x="2274"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3684" name="Rectangle 598"/>
            <p:cNvSpPr>
              <a:spLocks noChangeArrowheads="1"/>
            </p:cNvSpPr>
            <p:nvPr/>
          </p:nvSpPr>
          <p:spPr bwMode="auto">
            <a:xfrm>
              <a:off x="230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685" name="Rectangle 599"/>
            <p:cNvSpPr>
              <a:spLocks noChangeArrowheads="1"/>
            </p:cNvSpPr>
            <p:nvPr/>
          </p:nvSpPr>
          <p:spPr bwMode="auto">
            <a:xfrm>
              <a:off x="232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686" name="Rectangle 600"/>
            <p:cNvSpPr>
              <a:spLocks noChangeArrowheads="1"/>
            </p:cNvSpPr>
            <p:nvPr/>
          </p:nvSpPr>
          <p:spPr bwMode="auto">
            <a:xfrm>
              <a:off x="234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687" name="Rectangle 601"/>
            <p:cNvSpPr>
              <a:spLocks noChangeArrowheads="1"/>
            </p:cNvSpPr>
            <p:nvPr/>
          </p:nvSpPr>
          <p:spPr bwMode="auto">
            <a:xfrm>
              <a:off x="235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688" name="Rectangle 602"/>
            <p:cNvSpPr>
              <a:spLocks noChangeArrowheads="1"/>
            </p:cNvSpPr>
            <p:nvPr/>
          </p:nvSpPr>
          <p:spPr bwMode="auto">
            <a:xfrm>
              <a:off x="237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689" name="Rectangle 603"/>
            <p:cNvSpPr>
              <a:spLocks noChangeArrowheads="1"/>
            </p:cNvSpPr>
            <p:nvPr/>
          </p:nvSpPr>
          <p:spPr bwMode="auto">
            <a:xfrm>
              <a:off x="238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690" name="Rectangle 604"/>
            <p:cNvSpPr>
              <a:spLocks noChangeArrowheads="1"/>
            </p:cNvSpPr>
            <p:nvPr/>
          </p:nvSpPr>
          <p:spPr bwMode="auto">
            <a:xfrm>
              <a:off x="240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691" name="Rectangle 605"/>
            <p:cNvSpPr>
              <a:spLocks noChangeArrowheads="1"/>
            </p:cNvSpPr>
            <p:nvPr/>
          </p:nvSpPr>
          <p:spPr bwMode="auto">
            <a:xfrm>
              <a:off x="2422"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2</a:t>
              </a:r>
              <a:endParaRPr lang="el-GR">
                <a:latin typeface="Athens" charset="0"/>
                <a:cs typeface="Athens" charset="0"/>
              </a:endParaRPr>
            </a:p>
          </p:txBody>
        </p:sp>
        <p:sp>
          <p:nvSpPr>
            <p:cNvPr id="3692" name="Rectangle 606"/>
            <p:cNvSpPr>
              <a:spLocks noChangeArrowheads="1"/>
            </p:cNvSpPr>
            <p:nvPr/>
          </p:nvSpPr>
          <p:spPr bwMode="auto">
            <a:xfrm>
              <a:off x="245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693" name="Rectangle 607"/>
            <p:cNvSpPr>
              <a:spLocks noChangeArrowheads="1"/>
            </p:cNvSpPr>
            <p:nvPr/>
          </p:nvSpPr>
          <p:spPr bwMode="auto">
            <a:xfrm>
              <a:off x="247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694" name="Rectangle 608"/>
            <p:cNvSpPr>
              <a:spLocks noChangeArrowheads="1"/>
            </p:cNvSpPr>
            <p:nvPr/>
          </p:nvSpPr>
          <p:spPr bwMode="auto">
            <a:xfrm>
              <a:off x="248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695" name="Rectangle 609"/>
            <p:cNvSpPr>
              <a:spLocks noChangeArrowheads="1"/>
            </p:cNvSpPr>
            <p:nvPr/>
          </p:nvSpPr>
          <p:spPr bwMode="auto">
            <a:xfrm>
              <a:off x="250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696" name="Rectangle 610"/>
            <p:cNvSpPr>
              <a:spLocks noChangeArrowheads="1"/>
            </p:cNvSpPr>
            <p:nvPr/>
          </p:nvSpPr>
          <p:spPr bwMode="auto">
            <a:xfrm>
              <a:off x="252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697" name="Rectangle 611"/>
            <p:cNvSpPr>
              <a:spLocks noChangeArrowheads="1"/>
            </p:cNvSpPr>
            <p:nvPr/>
          </p:nvSpPr>
          <p:spPr bwMode="auto">
            <a:xfrm>
              <a:off x="253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698" name="Rectangle 612"/>
            <p:cNvSpPr>
              <a:spLocks noChangeArrowheads="1"/>
            </p:cNvSpPr>
            <p:nvPr/>
          </p:nvSpPr>
          <p:spPr bwMode="auto">
            <a:xfrm>
              <a:off x="255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699" name="Rectangle 613"/>
            <p:cNvSpPr>
              <a:spLocks noChangeArrowheads="1"/>
            </p:cNvSpPr>
            <p:nvPr/>
          </p:nvSpPr>
          <p:spPr bwMode="auto">
            <a:xfrm>
              <a:off x="2570"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3</a:t>
              </a:r>
              <a:endParaRPr lang="el-GR">
                <a:latin typeface="Athens" charset="0"/>
                <a:cs typeface="Athens" charset="0"/>
              </a:endParaRPr>
            </a:p>
          </p:txBody>
        </p:sp>
        <p:sp>
          <p:nvSpPr>
            <p:cNvPr id="3700" name="Rectangle 614"/>
            <p:cNvSpPr>
              <a:spLocks noChangeArrowheads="1"/>
            </p:cNvSpPr>
            <p:nvPr/>
          </p:nvSpPr>
          <p:spPr bwMode="auto">
            <a:xfrm>
              <a:off x="260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01" name="Rectangle 615"/>
            <p:cNvSpPr>
              <a:spLocks noChangeArrowheads="1"/>
            </p:cNvSpPr>
            <p:nvPr/>
          </p:nvSpPr>
          <p:spPr bwMode="auto">
            <a:xfrm>
              <a:off x="262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02" name="Rectangle 616"/>
            <p:cNvSpPr>
              <a:spLocks noChangeArrowheads="1"/>
            </p:cNvSpPr>
            <p:nvPr/>
          </p:nvSpPr>
          <p:spPr bwMode="auto">
            <a:xfrm>
              <a:off x="263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03" name="Rectangle 617"/>
            <p:cNvSpPr>
              <a:spLocks noChangeArrowheads="1"/>
            </p:cNvSpPr>
            <p:nvPr/>
          </p:nvSpPr>
          <p:spPr bwMode="auto">
            <a:xfrm>
              <a:off x="265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04" name="Rectangle 618"/>
            <p:cNvSpPr>
              <a:spLocks noChangeArrowheads="1"/>
            </p:cNvSpPr>
            <p:nvPr/>
          </p:nvSpPr>
          <p:spPr bwMode="auto">
            <a:xfrm>
              <a:off x="266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05" name="Rectangle 619"/>
            <p:cNvSpPr>
              <a:spLocks noChangeArrowheads="1"/>
            </p:cNvSpPr>
            <p:nvPr/>
          </p:nvSpPr>
          <p:spPr bwMode="auto">
            <a:xfrm>
              <a:off x="268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06" name="Rectangle 620"/>
            <p:cNvSpPr>
              <a:spLocks noChangeArrowheads="1"/>
            </p:cNvSpPr>
            <p:nvPr/>
          </p:nvSpPr>
          <p:spPr bwMode="auto">
            <a:xfrm>
              <a:off x="270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07" name="Rectangle 621"/>
            <p:cNvSpPr>
              <a:spLocks noChangeArrowheads="1"/>
            </p:cNvSpPr>
            <p:nvPr/>
          </p:nvSpPr>
          <p:spPr bwMode="auto">
            <a:xfrm>
              <a:off x="271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08" name="Rectangle 622"/>
            <p:cNvSpPr>
              <a:spLocks noChangeArrowheads="1"/>
            </p:cNvSpPr>
            <p:nvPr/>
          </p:nvSpPr>
          <p:spPr bwMode="auto">
            <a:xfrm>
              <a:off x="2735"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4</a:t>
              </a:r>
              <a:endParaRPr lang="el-GR">
                <a:latin typeface="Athens" charset="0"/>
                <a:cs typeface="Athens" charset="0"/>
              </a:endParaRPr>
            </a:p>
          </p:txBody>
        </p:sp>
        <p:sp>
          <p:nvSpPr>
            <p:cNvPr id="3709" name="Rectangle 623"/>
            <p:cNvSpPr>
              <a:spLocks noChangeArrowheads="1"/>
            </p:cNvSpPr>
            <p:nvPr/>
          </p:nvSpPr>
          <p:spPr bwMode="auto">
            <a:xfrm>
              <a:off x="276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10" name="Rectangle 624"/>
            <p:cNvSpPr>
              <a:spLocks noChangeArrowheads="1"/>
            </p:cNvSpPr>
            <p:nvPr/>
          </p:nvSpPr>
          <p:spPr bwMode="auto">
            <a:xfrm>
              <a:off x="278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11" name="Rectangle 625"/>
            <p:cNvSpPr>
              <a:spLocks noChangeArrowheads="1"/>
            </p:cNvSpPr>
            <p:nvPr/>
          </p:nvSpPr>
          <p:spPr bwMode="auto">
            <a:xfrm>
              <a:off x="280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12" name="Rectangle 626"/>
            <p:cNvSpPr>
              <a:spLocks noChangeArrowheads="1"/>
            </p:cNvSpPr>
            <p:nvPr/>
          </p:nvSpPr>
          <p:spPr bwMode="auto">
            <a:xfrm>
              <a:off x="281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13" name="Rectangle 627"/>
            <p:cNvSpPr>
              <a:spLocks noChangeArrowheads="1"/>
            </p:cNvSpPr>
            <p:nvPr/>
          </p:nvSpPr>
          <p:spPr bwMode="auto">
            <a:xfrm>
              <a:off x="283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14" name="Rectangle 628"/>
            <p:cNvSpPr>
              <a:spLocks noChangeArrowheads="1"/>
            </p:cNvSpPr>
            <p:nvPr/>
          </p:nvSpPr>
          <p:spPr bwMode="auto">
            <a:xfrm>
              <a:off x="285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15" name="Rectangle 629"/>
            <p:cNvSpPr>
              <a:spLocks noChangeArrowheads="1"/>
            </p:cNvSpPr>
            <p:nvPr/>
          </p:nvSpPr>
          <p:spPr bwMode="auto">
            <a:xfrm>
              <a:off x="286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16" name="Rectangle 630"/>
            <p:cNvSpPr>
              <a:spLocks noChangeArrowheads="1"/>
            </p:cNvSpPr>
            <p:nvPr/>
          </p:nvSpPr>
          <p:spPr bwMode="auto">
            <a:xfrm>
              <a:off x="288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17" name="Rectangle 631"/>
            <p:cNvSpPr>
              <a:spLocks noChangeArrowheads="1"/>
            </p:cNvSpPr>
            <p:nvPr/>
          </p:nvSpPr>
          <p:spPr bwMode="auto">
            <a:xfrm>
              <a:off x="2900"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5</a:t>
              </a:r>
              <a:endParaRPr lang="el-GR">
                <a:latin typeface="Athens" charset="0"/>
                <a:cs typeface="Athens" charset="0"/>
              </a:endParaRPr>
            </a:p>
          </p:txBody>
        </p:sp>
        <p:sp>
          <p:nvSpPr>
            <p:cNvPr id="3718" name="Rectangle 632"/>
            <p:cNvSpPr>
              <a:spLocks noChangeArrowheads="1"/>
            </p:cNvSpPr>
            <p:nvPr/>
          </p:nvSpPr>
          <p:spPr bwMode="auto">
            <a:xfrm>
              <a:off x="293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19" name="Rectangle 633"/>
            <p:cNvSpPr>
              <a:spLocks noChangeArrowheads="1"/>
            </p:cNvSpPr>
            <p:nvPr/>
          </p:nvSpPr>
          <p:spPr bwMode="auto">
            <a:xfrm>
              <a:off x="294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20" name="Rectangle 634"/>
            <p:cNvSpPr>
              <a:spLocks noChangeArrowheads="1"/>
            </p:cNvSpPr>
            <p:nvPr/>
          </p:nvSpPr>
          <p:spPr bwMode="auto">
            <a:xfrm>
              <a:off x="296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21" name="Rectangle 635"/>
            <p:cNvSpPr>
              <a:spLocks noChangeArrowheads="1"/>
            </p:cNvSpPr>
            <p:nvPr/>
          </p:nvSpPr>
          <p:spPr bwMode="auto">
            <a:xfrm>
              <a:off x="298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22" name="Rectangle 636"/>
            <p:cNvSpPr>
              <a:spLocks noChangeArrowheads="1"/>
            </p:cNvSpPr>
            <p:nvPr/>
          </p:nvSpPr>
          <p:spPr bwMode="auto">
            <a:xfrm>
              <a:off x="299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23" name="Rectangle 637"/>
            <p:cNvSpPr>
              <a:spLocks noChangeArrowheads="1"/>
            </p:cNvSpPr>
            <p:nvPr/>
          </p:nvSpPr>
          <p:spPr bwMode="auto">
            <a:xfrm>
              <a:off x="301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24" name="Rectangle 638"/>
            <p:cNvSpPr>
              <a:spLocks noChangeArrowheads="1"/>
            </p:cNvSpPr>
            <p:nvPr/>
          </p:nvSpPr>
          <p:spPr bwMode="auto">
            <a:xfrm>
              <a:off x="303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25" name="Rectangle 639"/>
            <p:cNvSpPr>
              <a:spLocks noChangeArrowheads="1"/>
            </p:cNvSpPr>
            <p:nvPr/>
          </p:nvSpPr>
          <p:spPr bwMode="auto">
            <a:xfrm>
              <a:off x="3048"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6</a:t>
              </a:r>
              <a:endParaRPr lang="el-GR">
                <a:latin typeface="Athens" charset="0"/>
                <a:cs typeface="Athens" charset="0"/>
              </a:endParaRPr>
            </a:p>
          </p:txBody>
        </p:sp>
        <p:sp>
          <p:nvSpPr>
            <p:cNvPr id="3726" name="Rectangle 640"/>
            <p:cNvSpPr>
              <a:spLocks noChangeArrowheads="1"/>
            </p:cNvSpPr>
            <p:nvPr/>
          </p:nvSpPr>
          <p:spPr bwMode="auto">
            <a:xfrm>
              <a:off x="308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27" name="Rectangle 641"/>
            <p:cNvSpPr>
              <a:spLocks noChangeArrowheads="1"/>
            </p:cNvSpPr>
            <p:nvPr/>
          </p:nvSpPr>
          <p:spPr bwMode="auto">
            <a:xfrm>
              <a:off x="309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28" name="Rectangle 642"/>
            <p:cNvSpPr>
              <a:spLocks noChangeArrowheads="1"/>
            </p:cNvSpPr>
            <p:nvPr/>
          </p:nvSpPr>
          <p:spPr bwMode="auto">
            <a:xfrm>
              <a:off x="311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29" name="Rectangle 643"/>
            <p:cNvSpPr>
              <a:spLocks noChangeArrowheads="1"/>
            </p:cNvSpPr>
            <p:nvPr/>
          </p:nvSpPr>
          <p:spPr bwMode="auto">
            <a:xfrm>
              <a:off x="313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30" name="Rectangle 644"/>
            <p:cNvSpPr>
              <a:spLocks noChangeArrowheads="1"/>
            </p:cNvSpPr>
            <p:nvPr/>
          </p:nvSpPr>
          <p:spPr bwMode="auto">
            <a:xfrm>
              <a:off x="314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31" name="Rectangle 645"/>
            <p:cNvSpPr>
              <a:spLocks noChangeArrowheads="1"/>
            </p:cNvSpPr>
            <p:nvPr/>
          </p:nvSpPr>
          <p:spPr bwMode="auto">
            <a:xfrm>
              <a:off x="316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32" name="Rectangle 646"/>
            <p:cNvSpPr>
              <a:spLocks noChangeArrowheads="1"/>
            </p:cNvSpPr>
            <p:nvPr/>
          </p:nvSpPr>
          <p:spPr bwMode="auto">
            <a:xfrm>
              <a:off x="318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33" name="Rectangle 647"/>
            <p:cNvSpPr>
              <a:spLocks noChangeArrowheads="1"/>
            </p:cNvSpPr>
            <p:nvPr/>
          </p:nvSpPr>
          <p:spPr bwMode="auto">
            <a:xfrm>
              <a:off x="319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34" name="Rectangle 648"/>
            <p:cNvSpPr>
              <a:spLocks noChangeArrowheads="1"/>
            </p:cNvSpPr>
            <p:nvPr/>
          </p:nvSpPr>
          <p:spPr bwMode="auto">
            <a:xfrm>
              <a:off x="3213"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7</a:t>
              </a:r>
              <a:endParaRPr lang="el-GR">
                <a:latin typeface="Athens" charset="0"/>
                <a:cs typeface="Athens" charset="0"/>
              </a:endParaRPr>
            </a:p>
          </p:txBody>
        </p:sp>
        <p:sp>
          <p:nvSpPr>
            <p:cNvPr id="3735" name="Rectangle 649"/>
            <p:cNvSpPr>
              <a:spLocks noChangeArrowheads="1"/>
            </p:cNvSpPr>
            <p:nvPr/>
          </p:nvSpPr>
          <p:spPr bwMode="auto">
            <a:xfrm>
              <a:off x="324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36" name="Rectangle 650"/>
            <p:cNvSpPr>
              <a:spLocks noChangeArrowheads="1"/>
            </p:cNvSpPr>
            <p:nvPr/>
          </p:nvSpPr>
          <p:spPr bwMode="auto">
            <a:xfrm>
              <a:off x="326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37" name="Rectangle 651"/>
            <p:cNvSpPr>
              <a:spLocks noChangeArrowheads="1"/>
            </p:cNvSpPr>
            <p:nvPr/>
          </p:nvSpPr>
          <p:spPr bwMode="auto">
            <a:xfrm>
              <a:off x="327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38" name="Rectangle 652"/>
            <p:cNvSpPr>
              <a:spLocks noChangeArrowheads="1"/>
            </p:cNvSpPr>
            <p:nvPr/>
          </p:nvSpPr>
          <p:spPr bwMode="auto">
            <a:xfrm>
              <a:off x="329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39" name="Rectangle 653"/>
            <p:cNvSpPr>
              <a:spLocks noChangeArrowheads="1"/>
            </p:cNvSpPr>
            <p:nvPr/>
          </p:nvSpPr>
          <p:spPr bwMode="auto">
            <a:xfrm>
              <a:off x="331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40" name="Rectangle 654"/>
            <p:cNvSpPr>
              <a:spLocks noChangeArrowheads="1"/>
            </p:cNvSpPr>
            <p:nvPr/>
          </p:nvSpPr>
          <p:spPr bwMode="auto">
            <a:xfrm>
              <a:off x="332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41" name="Rectangle 655"/>
            <p:cNvSpPr>
              <a:spLocks noChangeArrowheads="1"/>
            </p:cNvSpPr>
            <p:nvPr/>
          </p:nvSpPr>
          <p:spPr bwMode="auto">
            <a:xfrm>
              <a:off x="334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42" name="Rectangle 656"/>
            <p:cNvSpPr>
              <a:spLocks noChangeArrowheads="1"/>
            </p:cNvSpPr>
            <p:nvPr/>
          </p:nvSpPr>
          <p:spPr bwMode="auto">
            <a:xfrm>
              <a:off x="3361"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8</a:t>
              </a:r>
              <a:endParaRPr lang="el-GR">
                <a:latin typeface="Athens" charset="0"/>
                <a:cs typeface="Athens" charset="0"/>
              </a:endParaRPr>
            </a:p>
          </p:txBody>
        </p:sp>
        <p:sp>
          <p:nvSpPr>
            <p:cNvPr id="3743" name="Rectangle 657"/>
            <p:cNvSpPr>
              <a:spLocks noChangeArrowheads="1"/>
            </p:cNvSpPr>
            <p:nvPr/>
          </p:nvSpPr>
          <p:spPr bwMode="auto">
            <a:xfrm>
              <a:off x="339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44" name="Rectangle 658"/>
            <p:cNvSpPr>
              <a:spLocks noChangeArrowheads="1"/>
            </p:cNvSpPr>
            <p:nvPr/>
          </p:nvSpPr>
          <p:spPr bwMode="auto">
            <a:xfrm>
              <a:off x="341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45" name="Rectangle 659"/>
            <p:cNvSpPr>
              <a:spLocks noChangeArrowheads="1"/>
            </p:cNvSpPr>
            <p:nvPr/>
          </p:nvSpPr>
          <p:spPr bwMode="auto">
            <a:xfrm>
              <a:off x="342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46" name="Rectangle 660"/>
            <p:cNvSpPr>
              <a:spLocks noChangeArrowheads="1"/>
            </p:cNvSpPr>
            <p:nvPr/>
          </p:nvSpPr>
          <p:spPr bwMode="auto">
            <a:xfrm>
              <a:off x="344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47" name="Rectangle 661"/>
            <p:cNvSpPr>
              <a:spLocks noChangeArrowheads="1"/>
            </p:cNvSpPr>
            <p:nvPr/>
          </p:nvSpPr>
          <p:spPr bwMode="auto">
            <a:xfrm>
              <a:off x="346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48" name="Rectangle 662"/>
            <p:cNvSpPr>
              <a:spLocks noChangeArrowheads="1"/>
            </p:cNvSpPr>
            <p:nvPr/>
          </p:nvSpPr>
          <p:spPr bwMode="auto">
            <a:xfrm>
              <a:off x="347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49" name="Rectangle 663"/>
            <p:cNvSpPr>
              <a:spLocks noChangeArrowheads="1"/>
            </p:cNvSpPr>
            <p:nvPr/>
          </p:nvSpPr>
          <p:spPr bwMode="auto">
            <a:xfrm>
              <a:off x="349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50" name="Rectangle 664"/>
            <p:cNvSpPr>
              <a:spLocks noChangeArrowheads="1"/>
            </p:cNvSpPr>
            <p:nvPr/>
          </p:nvSpPr>
          <p:spPr bwMode="auto">
            <a:xfrm>
              <a:off x="3509"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9</a:t>
              </a:r>
              <a:endParaRPr lang="el-GR">
                <a:latin typeface="Athens" charset="0"/>
                <a:cs typeface="Athens" charset="0"/>
              </a:endParaRPr>
            </a:p>
          </p:txBody>
        </p:sp>
        <p:sp>
          <p:nvSpPr>
            <p:cNvPr id="3751" name="Rectangle 665"/>
            <p:cNvSpPr>
              <a:spLocks noChangeArrowheads="1"/>
            </p:cNvSpPr>
            <p:nvPr/>
          </p:nvSpPr>
          <p:spPr bwMode="auto">
            <a:xfrm>
              <a:off x="354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52" name="Rectangle 666"/>
            <p:cNvSpPr>
              <a:spLocks noChangeArrowheads="1"/>
            </p:cNvSpPr>
            <p:nvPr/>
          </p:nvSpPr>
          <p:spPr bwMode="auto">
            <a:xfrm>
              <a:off x="355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53" name="Rectangle 667"/>
            <p:cNvSpPr>
              <a:spLocks noChangeArrowheads="1"/>
            </p:cNvSpPr>
            <p:nvPr/>
          </p:nvSpPr>
          <p:spPr bwMode="auto">
            <a:xfrm>
              <a:off x="357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54" name="Rectangle 668"/>
            <p:cNvSpPr>
              <a:spLocks noChangeArrowheads="1"/>
            </p:cNvSpPr>
            <p:nvPr/>
          </p:nvSpPr>
          <p:spPr bwMode="auto">
            <a:xfrm>
              <a:off x="359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55" name="Rectangle 669"/>
            <p:cNvSpPr>
              <a:spLocks noChangeArrowheads="1"/>
            </p:cNvSpPr>
            <p:nvPr/>
          </p:nvSpPr>
          <p:spPr bwMode="auto">
            <a:xfrm>
              <a:off x="360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56" name="Rectangle 670"/>
            <p:cNvSpPr>
              <a:spLocks noChangeArrowheads="1"/>
            </p:cNvSpPr>
            <p:nvPr/>
          </p:nvSpPr>
          <p:spPr bwMode="auto">
            <a:xfrm>
              <a:off x="362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57" name="Rectangle 671"/>
            <p:cNvSpPr>
              <a:spLocks noChangeArrowheads="1"/>
            </p:cNvSpPr>
            <p:nvPr/>
          </p:nvSpPr>
          <p:spPr bwMode="auto">
            <a:xfrm>
              <a:off x="364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58" name="Rectangle 672"/>
            <p:cNvSpPr>
              <a:spLocks noChangeArrowheads="1"/>
            </p:cNvSpPr>
            <p:nvPr/>
          </p:nvSpPr>
          <p:spPr bwMode="auto">
            <a:xfrm>
              <a:off x="3657"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3759" name="Rectangle 673"/>
            <p:cNvSpPr>
              <a:spLocks noChangeArrowheads="1"/>
            </p:cNvSpPr>
            <p:nvPr/>
          </p:nvSpPr>
          <p:spPr bwMode="auto">
            <a:xfrm>
              <a:off x="3690"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0</a:t>
              </a:r>
              <a:endParaRPr lang="el-GR">
                <a:latin typeface="Athens" charset="0"/>
                <a:cs typeface="Athens" charset="0"/>
              </a:endParaRPr>
            </a:p>
          </p:txBody>
        </p:sp>
        <p:sp>
          <p:nvSpPr>
            <p:cNvPr id="3760" name="Rectangle 674"/>
            <p:cNvSpPr>
              <a:spLocks noChangeArrowheads="1"/>
            </p:cNvSpPr>
            <p:nvPr/>
          </p:nvSpPr>
          <p:spPr bwMode="auto">
            <a:xfrm>
              <a:off x="372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61" name="Rectangle 675"/>
            <p:cNvSpPr>
              <a:spLocks noChangeArrowheads="1"/>
            </p:cNvSpPr>
            <p:nvPr/>
          </p:nvSpPr>
          <p:spPr bwMode="auto">
            <a:xfrm>
              <a:off x="374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62" name="Rectangle 676"/>
            <p:cNvSpPr>
              <a:spLocks noChangeArrowheads="1"/>
            </p:cNvSpPr>
            <p:nvPr/>
          </p:nvSpPr>
          <p:spPr bwMode="auto">
            <a:xfrm>
              <a:off x="375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63" name="Rectangle 677"/>
            <p:cNvSpPr>
              <a:spLocks noChangeArrowheads="1"/>
            </p:cNvSpPr>
            <p:nvPr/>
          </p:nvSpPr>
          <p:spPr bwMode="auto">
            <a:xfrm>
              <a:off x="377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64" name="Rectangle 678"/>
            <p:cNvSpPr>
              <a:spLocks noChangeArrowheads="1"/>
            </p:cNvSpPr>
            <p:nvPr/>
          </p:nvSpPr>
          <p:spPr bwMode="auto">
            <a:xfrm>
              <a:off x="378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65" name="Rectangle 679"/>
            <p:cNvSpPr>
              <a:spLocks noChangeArrowheads="1"/>
            </p:cNvSpPr>
            <p:nvPr/>
          </p:nvSpPr>
          <p:spPr bwMode="auto">
            <a:xfrm>
              <a:off x="3805"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3766" name="Rectangle 680"/>
            <p:cNvSpPr>
              <a:spLocks noChangeArrowheads="1"/>
            </p:cNvSpPr>
            <p:nvPr/>
          </p:nvSpPr>
          <p:spPr bwMode="auto">
            <a:xfrm>
              <a:off x="3836"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3767" name="Rectangle 681"/>
            <p:cNvSpPr>
              <a:spLocks noChangeArrowheads="1"/>
            </p:cNvSpPr>
            <p:nvPr/>
          </p:nvSpPr>
          <p:spPr bwMode="auto">
            <a:xfrm>
              <a:off x="386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68" name="Rectangle 682"/>
            <p:cNvSpPr>
              <a:spLocks noChangeArrowheads="1"/>
            </p:cNvSpPr>
            <p:nvPr/>
          </p:nvSpPr>
          <p:spPr bwMode="auto">
            <a:xfrm>
              <a:off x="388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69" name="Rectangle 683"/>
            <p:cNvSpPr>
              <a:spLocks noChangeArrowheads="1"/>
            </p:cNvSpPr>
            <p:nvPr/>
          </p:nvSpPr>
          <p:spPr bwMode="auto">
            <a:xfrm>
              <a:off x="390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70" name="Rectangle 684"/>
            <p:cNvSpPr>
              <a:spLocks noChangeArrowheads="1"/>
            </p:cNvSpPr>
            <p:nvPr/>
          </p:nvSpPr>
          <p:spPr bwMode="auto">
            <a:xfrm>
              <a:off x="391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71" name="Rectangle 685"/>
            <p:cNvSpPr>
              <a:spLocks noChangeArrowheads="1"/>
            </p:cNvSpPr>
            <p:nvPr/>
          </p:nvSpPr>
          <p:spPr bwMode="auto">
            <a:xfrm>
              <a:off x="393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72" name="Rectangle 686"/>
            <p:cNvSpPr>
              <a:spLocks noChangeArrowheads="1"/>
            </p:cNvSpPr>
            <p:nvPr/>
          </p:nvSpPr>
          <p:spPr bwMode="auto">
            <a:xfrm>
              <a:off x="3951"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3773" name="Rectangle 687"/>
            <p:cNvSpPr>
              <a:spLocks noChangeArrowheads="1"/>
            </p:cNvSpPr>
            <p:nvPr/>
          </p:nvSpPr>
          <p:spPr bwMode="auto">
            <a:xfrm>
              <a:off x="3984"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2</a:t>
              </a:r>
              <a:endParaRPr lang="el-GR">
                <a:latin typeface="Athens" charset="0"/>
                <a:cs typeface="Athens" charset="0"/>
              </a:endParaRPr>
            </a:p>
          </p:txBody>
        </p:sp>
        <p:sp>
          <p:nvSpPr>
            <p:cNvPr id="3774" name="Rectangle 688"/>
            <p:cNvSpPr>
              <a:spLocks noChangeArrowheads="1"/>
            </p:cNvSpPr>
            <p:nvPr/>
          </p:nvSpPr>
          <p:spPr bwMode="auto">
            <a:xfrm>
              <a:off x="401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75" name="Rectangle 689"/>
            <p:cNvSpPr>
              <a:spLocks noChangeArrowheads="1"/>
            </p:cNvSpPr>
            <p:nvPr/>
          </p:nvSpPr>
          <p:spPr bwMode="auto">
            <a:xfrm>
              <a:off x="403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76" name="Rectangle 690"/>
            <p:cNvSpPr>
              <a:spLocks noChangeArrowheads="1"/>
            </p:cNvSpPr>
            <p:nvPr/>
          </p:nvSpPr>
          <p:spPr bwMode="auto">
            <a:xfrm>
              <a:off x="405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77" name="Rectangle 691"/>
            <p:cNvSpPr>
              <a:spLocks noChangeArrowheads="1"/>
            </p:cNvSpPr>
            <p:nvPr/>
          </p:nvSpPr>
          <p:spPr bwMode="auto">
            <a:xfrm>
              <a:off x="240"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3778" name="Rectangle 692"/>
            <p:cNvSpPr>
              <a:spLocks noChangeArrowheads="1"/>
            </p:cNvSpPr>
            <p:nvPr/>
          </p:nvSpPr>
          <p:spPr bwMode="auto">
            <a:xfrm>
              <a:off x="27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79" name="Rectangle 693"/>
            <p:cNvSpPr>
              <a:spLocks noChangeArrowheads="1"/>
            </p:cNvSpPr>
            <p:nvPr/>
          </p:nvSpPr>
          <p:spPr bwMode="auto">
            <a:xfrm>
              <a:off x="29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80" name="Rectangle 694"/>
            <p:cNvSpPr>
              <a:spLocks noChangeArrowheads="1"/>
            </p:cNvSpPr>
            <p:nvPr/>
          </p:nvSpPr>
          <p:spPr bwMode="auto">
            <a:xfrm>
              <a:off x="30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81" name="Rectangle 695"/>
            <p:cNvSpPr>
              <a:spLocks noChangeArrowheads="1"/>
            </p:cNvSpPr>
            <p:nvPr/>
          </p:nvSpPr>
          <p:spPr bwMode="auto">
            <a:xfrm>
              <a:off x="32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82" name="Rectangle 696"/>
            <p:cNvSpPr>
              <a:spLocks noChangeArrowheads="1"/>
            </p:cNvSpPr>
            <p:nvPr/>
          </p:nvSpPr>
          <p:spPr bwMode="auto">
            <a:xfrm>
              <a:off x="33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83" name="Rectangle 697"/>
            <p:cNvSpPr>
              <a:spLocks noChangeArrowheads="1"/>
            </p:cNvSpPr>
            <p:nvPr/>
          </p:nvSpPr>
          <p:spPr bwMode="auto">
            <a:xfrm>
              <a:off x="35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84" name="Rectangle 698"/>
            <p:cNvSpPr>
              <a:spLocks noChangeArrowheads="1"/>
            </p:cNvSpPr>
            <p:nvPr/>
          </p:nvSpPr>
          <p:spPr bwMode="auto">
            <a:xfrm>
              <a:off x="37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85" name="Rectangle 699"/>
            <p:cNvSpPr>
              <a:spLocks noChangeArrowheads="1"/>
            </p:cNvSpPr>
            <p:nvPr/>
          </p:nvSpPr>
          <p:spPr bwMode="auto">
            <a:xfrm>
              <a:off x="389"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2</a:t>
              </a:r>
              <a:endParaRPr lang="el-GR">
                <a:latin typeface="Athens" charset="0"/>
                <a:cs typeface="Athens" charset="0"/>
              </a:endParaRPr>
            </a:p>
          </p:txBody>
        </p:sp>
        <p:sp>
          <p:nvSpPr>
            <p:cNvPr id="3786" name="Rectangle 700"/>
            <p:cNvSpPr>
              <a:spLocks noChangeArrowheads="1"/>
            </p:cNvSpPr>
            <p:nvPr/>
          </p:nvSpPr>
          <p:spPr bwMode="auto">
            <a:xfrm>
              <a:off x="42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87" name="Rectangle 701"/>
            <p:cNvSpPr>
              <a:spLocks noChangeArrowheads="1"/>
            </p:cNvSpPr>
            <p:nvPr/>
          </p:nvSpPr>
          <p:spPr bwMode="auto">
            <a:xfrm>
              <a:off x="43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88" name="Rectangle 702"/>
            <p:cNvSpPr>
              <a:spLocks noChangeArrowheads="1"/>
            </p:cNvSpPr>
            <p:nvPr/>
          </p:nvSpPr>
          <p:spPr bwMode="auto">
            <a:xfrm>
              <a:off x="45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89" name="Rectangle 703"/>
            <p:cNvSpPr>
              <a:spLocks noChangeArrowheads="1"/>
            </p:cNvSpPr>
            <p:nvPr/>
          </p:nvSpPr>
          <p:spPr bwMode="auto">
            <a:xfrm>
              <a:off x="47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90" name="Rectangle 704"/>
            <p:cNvSpPr>
              <a:spLocks noChangeArrowheads="1"/>
            </p:cNvSpPr>
            <p:nvPr/>
          </p:nvSpPr>
          <p:spPr bwMode="auto">
            <a:xfrm>
              <a:off x="48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91" name="Rectangle 705"/>
            <p:cNvSpPr>
              <a:spLocks noChangeArrowheads="1"/>
            </p:cNvSpPr>
            <p:nvPr/>
          </p:nvSpPr>
          <p:spPr bwMode="auto">
            <a:xfrm>
              <a:off x="50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92" name="Rectangle 706"/>
            <p:cNvSpPr>
              <a:spLocks noChangeArrowheads="1"/>
            </p:cNvSpPr>
            <p:nvPr/>
          </p:nvSpPr>
          <p:spPr bwMode="auto">
            <a:xfrm>
              <a:off x="52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93" name="Rectangle 707"/>
            <p:cNvSpPr>
              <a:spLocks noChangeArrowheads="1"/>
            </p:cNvSpPr>
            <p:nvPr/>
          </p:nvSpPr>
          <p:spPr bwMode="auto">
            <a:xfrm>
              <a:off x="537"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3</a:t>
              </a:r>
              <a:endParaRPr lang="el-GR">
                <a:latin typeface="Athens" charset="0"/>
                <a:cs typeface="Athens" charset="0"/>
              </a:endParaRPr>
            </a:p>
          </p:txBody>
        </p:sp>
        <p:sp>
          <p:nvSpPr>
            <p:cNvPr id="3794" name="Rectangle 708"/>
            <p:cNvSpPr>
              <a:spLocks noChangeArrowheads="1"/>
            </p:cNvSpPr>
            <p:nvPr/>
          </p:nvSpPr>
          <p:spPr bwMode="auto">
            <a:xfrm>
              <a:off x="57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95" name="Rectangle 709"/>
            <p:cNvSpPr>
              <a:spLocks noChangeArrowheads="1"/>
            </p:cNvSpPr>
            <p:nvPr/>
          </p:nvSpPr>
          <p:spPr bwMode="auto">
            <a:xfrm>
              <a:off x="58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96" name="Rectangle 710"/>
            <p:cNvSpPr>
              <a:spLocks noChangeArrowheads="1"/>
            </p:cNvSpPr>
            <p:nvPr/>
          </p:nvSpPr>
          <p:spPr bwMode="auto">
            <a:xfrm>
              <a:off x="60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97" name="Rectangle 711"/>
            <p:cNvSpPr>
              <a:spLocks noChangeArrowheads="1"/>
            </p:cNvSpPr>
            <p:nvPr/>
          </p:nvSpPr>
          <p:spPr bwMode="auto">
            <a:xfrm>
              <a:off x="61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98" name="Rectangle 712"/>
            <p:cNvSpPr>
              <a:spLocks noChangeArrowheads="1"/>
            </p:cNvSpPr>
            <p:nvPr/>
          </p:nvSpPr>
          <p:spPr bwMode="auto">
            <a:xfrm>
              <a:off x="63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799" name="Rectangle 713"/>
            <p:cNvSpPr>
              <a:spLocks noChangeArrowheads="1"/>
            </p:cNvSpPr>
            <p:nvPr/>
          </p:nvSpPr>
          <p:spPr bwMode="auto">
            <a:xfrm>
              <a:off x="65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00" name="Rectangle 714"/>
            <p:cNvSpPr>
              <a:spLocks noChangeArrowheads="1"/>
            </p:cNvSpPr>
            <p:nvPr/>
          </p:nvSpPr>
          <p:spPr bwMode="auto">
            <a:xfrm>
              <a:off x="66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01" name="Rectangle 715"/>
            <p:cNvSpPr>
              <a:spLocks noChangeArrowheads="1"/>
            </p:cNvSpPr>
            <p:nvPr/>
          </p:nvSpPr>
          <p:spPr bwMode="auto">
            <a:xfrm>
              <a:off x="68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02" name="Rectangle 716"/>
            <p:cNvSpPr>
              <a:spLocks noChangeArrowheads="1"/>
            </p:cNvSpPr>
            <p:nvPr/>
          </p:nvSpPr>
          <p:spPr bwMode="auto">
            <a:xfrm>
              <a:off x="702"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4</a:t>
              </a:r>
              <a:endParaRPr lang="el-GR">
                <a:latin typeface="Athens" charset="0"/>
                <a:cs typeface="Athens" charset="0"/>
              </a:endParaRPr>
            </a:p>
          </p:txBody>
        </p:sp>
        <p:sp>
          <p:nvSpPr>
            <p:cNvPr id="3803" name="Rectangle 717"/>
            <p:cNvSpPr>
              <a:spLocks noChangeArrowheads="1"/>
            </p:cNvSpPr>
            <p:nvPr/>
          </p:nvSpPr>
          <p:spPr bwMode="auto">
            <a:xfrm>
              <a:off x="73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04" name="Rectangle 718"/>
            <p:cNvSpPr>
              <a:spLocks noChangeArrowheads="1"/>
            </p:cNvSpPr>
            <p:nvPr/>
          </p:nvSpPr>
          <p:spPr bwMode="auto">
            <a:xfrm>
              <a:off x="75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05" name="Rectangle 719"/>
            <p:cNvSpPr>
              <a:spLocks noChangeArrowheads="1"/>
            </p:cNvSpPr>
            <p:nvPr/>
          </p:nvSpPr>
          <p:spPr bwMode="auto">
            <a:xfrm>
              <a:off x="76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06" name="Rectangle 720"/>
            <p:cNvSpPr>
              <a:spLocks noChangeArrowheads="1"/>
            </p:cNvSpPr>
            <p:nvPr/>
          </p:nvSpPr>
          <p:spPr bwMode="auto">
            <a:xfrm>
              <a:off x="78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07" name="Rectangle 721"/>
            <p:cNvSpPr>
              <a:spLocks noChangeArrowheads="1"/>
            </p:cNvSpPr>
            <p:nvPr/>
          </p:nvSpPr>
          <p:spPr bwMode="auto">
            <a:xfrm>
              <a:off x="80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08" name="Rectangle 722"/>
            <p:cNvSpPr>
              <a:spLocks noChangeArrowheads="1"/>
            </p:cNvSpPr>
            <p:nvPr/>
          </p:nvSpPr>
          <p:spPr bwMode="auto">
            <a:xfrm>
              <a:off x="81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09" name="Rectangle 723"/>
            <p:cNvSpPr>
              <a:spLocks noChangeArrowheads="1"/>
            </p:cNvSpPr>
            <p:nvPr/>
          </p:nvSpPr>
          <p:spPr bwMode="auto">
            <a:xfrm>
              <a:off x="83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10" name="Rectangle 724"/>
            <p:cNvSpPr>
              <a:spLocks noChangeArrowheads="1"/>
            </p:cNvSpPr>
            <p:nvPr/>
          </p:nvSpPr>
          <p:spPr bwMode="auto">
            <a:xfrm>
              <a:off x="85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11" name="Rectangle 725"/>
            <p:cNvSpPr>
              <a:spLocks noChangeArrowheads="1"/>
            </p:cNvSpPr>
            <p:nvPr/>
          </p:nvSpPr>
          <p:spPr bwMode="auto">
            <a:xfrm>
              <a:off x="866"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5</a:t>
              </a:r>
              <a:endParaRPr lang="el-GR">
                <a:latin typeface="Athens" charset="0"/>
                <a:cs typeface="Athens" charset="0"/>
              </a:endParaRPr>
            </a:p>
          </p:txBody>
        </p:sp>
        <p:sp>
          <p:nvSpPr>
            <p:cNvPr id="3812" name="Rectangle 726"/>
            <p:cNvSpPr>
              <a:spLocks noChangeArrowheads="1"/>
            </p:cNvSpPr>
            <p:nvPr/>
          </p:nvSpPr>
          <p:spPr bwMode="auto">
            <a:xfrm>
              <a:off x="89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13" name="Rectangle 727"/>
            <p:cNvSpPr>
              <a:spLocks noChangeArrowheads="1"/>
            </p:cNvSpPr>
            <p:nvPr/>
          </p:nvSpPr>
          <p:spPr bwMode="auto">
            <a:xfrm>
              <a:off x="91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14" name="Rectangle 728"/>
            <p:cNvSpPr>
              <a:spLocks noChangeArrowheads="1"/>
            </p:cNvSpPr>
            <p:nvPr/>
          </p:nvSpPr>
          <p:spPr bwMode="auto">
            <a:xfrm>
              <a:off x="93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15" name="Rectangle 729"/>
            <p:cNvSpPr>
              <a:spLocks noChangeArrowheads="1"/>
            </p:cNvSpPr>
            <p:nvPr/>
          </p:nvSpPr>
          <p:spPr bwMode="auto">
            <a:xfrm>
              <a:off x="94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16" name="Rectangle 730"/>
            <p:cNvSpPr>
              <a:spLocks noChangeArrowheads="1"/>
            </p:cNvSpPr>
            <p:nvPr/>
          </p:nvSpPr>
          <p:spPr bwMode="auto">
            <a:xfrm>
              <a:off x="96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17" name="Rectangle 731"/>
            <p:cNvSpPr>
              <a:spLocks noChangeArrowheads="1"/>
            </p:cNvSpPr>
            <p:nvPr/>
          </p:nvSpPr>
          <p:spPr bwMode="auto">
            <a:xfrm>
              <a:off x="98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18" name="Rectangle 732"/>
            <p:cNvSpPr>
              <a:spLocks noChangeArrowheads="1"/>
            </p:cNvSpPr>
            <p:nvPr/>
          </p:nvSpPr>
          <p:spPr bwMode="auto">
            <a:xfrm>
              <a:off x="99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19" name="Rectangle 733"/>
            <p:cNvSpPr>
              <a:spLocks noChangeArrowheads="1"/>
            </p:cNvSpPr>
            <p:nvPr/>
          </p:nvSpPr>
          <p:spPr bwMode="auto">
            <a:xfrm>
              <a:off x="1014"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6</a:t>
              </a:r>
              <a:endParaRPr lang="el-GR">
                <a:latin typeface="Athens" charset="0"/>
                <a:cs typeface="Athens" charset="0"/>
              </a:endParaRPr>
            </a:p>
          </p:txBody>
        </p:sp>
        <p:sp>
          <p:nvSpPr>
            <p:cNvPr id="3820" name="Rectangle 734"/>
            <p:cNvSpPr>
              <a:spLocks noChangeArrowheads="1"/>
            </p:cNvSpPr>
            <p:nvPr/>
          </p:nvSpPr>
          <p:spPr bwMode="auto">
            <a:xfrm>
              <a:off x="104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21" name="Rectangle 735"/>
            <p:cNvSpPr>
              <a:spLocks noChangeArrowheads="1"/>
            </p:cNvSpPr>
            <p:nvPr/>
          </p:nvSpPr>
          <p:spPr bwMode="auto">
            <a:xfrm>
              <a:off x="106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22" name="Rectangle 736"/>
            <p:cNvSpPr>
              <a:spLocks noChangeArrowheads="1"/>
            </p:cNvSpPr>
            <p:nvPr/>
          </p:nvSpPr>
          <p:spPr bwMode="auto">
            <a:xfrm>
              <a:off x="108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23" name="Rectangle 737"/>
            <p:cNvSpPr>
              <a:spLocks noChangeArrowheads="1"/>
            </p:cNvSpPr>
            <p:nvPr/>
          </p:nvSpPr>
          <p:spPr bwMode="auto">
            <a:xfrm>
              <a:off x="109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24" name="Rectangle 738"/>
            <p:cNvSpPr>
              <a:spLocks noChangeArrowheads="1"/>
            </p:cNvSpPr>
            <p:nvPr/>
          </p:nvSpPr>
          <p:spPr bwMode="auto">
            <a:xfrm>
              <a:off x="111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25" name="Rectangle 739"/>
            <p:cNvSpPr>
              <a:spLocks noChangeArrowheads="1"/>
            </p:cNvSpPr>
            <p:nvPr/>
          </p:nvSpPr>
          <p:spPr bwMode="auto">
            <a:xfrm>
              <a:off x="113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26" name="Rectangle 740"/>
            <p:cNvSpPr>
              <a:spLocks noChangeArrowheads="1"/>
            </p:cNvSpPr>
            <p:nvPr/>
          </p:nvSpPr>
          <p:spPr bwMode="auto">
            <a:xfrm>
              <a:off x="114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27" name="Rectangle 741"/>
            <p:cNvSpPr>
              <a:spLocks noChangeArrowheads="1"/>
            </p:cNvSpPr>
            <p:nvPr/>
          </p:nvSpPr>
          <p:spPr bwMode="auto">
            <a:xfrm>
              <a:off x="116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28" name="Rectangle 742"/>
            <p:cNvSpPr>
              <a:spLocks noChangeArrowheads="1"/>
            </p:cNvSpPr>
            <p:nvPr/>
          </p:nvSpPr>
          <p:spPr bwMode="auto">
            <a:xfrm>
              <a:off x="1179"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7</a:t>
              </a:r>
              <a:endParaRPr lang="el-GR">
                <a:latin typeface="Athens" charset="0"/>
                <a:cs typeface="Athens" charset="0"/>
              </a:endParaRPr>
            </a:p>
          </p:txBody>
        </p:sp>
        <p:sp>
          <p:nvSpPr>
            <p:cNvPr id="3829" name="Rectangle 743"/>
            <p:cNvSpPr>
              <a:spLocks noChangeArrowheads="1"/>
            </p:cNvSpPr>
            <p:nvPr/>
          </p:nvSpPr>
          <p:spPr bwMode="auto">
            <a:xfrm>
              <a:off x="121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30" name="Rectangle 744"/>
            <p:cNvSpPr>
              <a:spLocks noChangeArrowheads="1"/>
            </p:cNvSpPr>
            <p:nvPr/>
          </p:nvSpPr>
          <p:spPr bwMode="auto">
            <a:xfrm>
              <a:off x="122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31" name="Rectangle 745"/>
            <p:cNvSpPr>
              <a:spLocks noChangeArrowheads="1"/>
            </p:cNvSpPr>
            <p:nvPr/>
          </p:nvSpPr>
          <p:spPr bwMode="auto">
            <a:xfrm>
              <a:off x="124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32" name="Rectangle 746"/>
            <p:cNvSpPr>
              <a:spLocks noChangeArrowheads="1"/>
            </p:cNvSpPr>
            <p:nvPr/>
          </p:nvSpPr>
          <p:spPr bwMode="auto">
            <a:xfrm>
              <a:off x="126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33" name="Rectangle 747"/>
            <p:cNvSpPr>
              <a:spLocks noChangeArrowheads="1"/>
            </p:cNvSpPr>
            <p:nvPr/>
          </p:nvSpPr>
          <p:spPr bwMode="auto">
            <a:xfrm>
              <a:off x="127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34" name="Rectangle 748"/>
            <p:cNvSpPr>
              <a:spLocks noChangeArrowheads="1"/>
            </p:cNvSpPr>
            <p:nvPr/>
          </p:nvSpPr>
          <p:spPr bwMode="auto">
            <a:xfrm>
              <a:off x="129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35" name="Rectangle 749"/>
            <p:cNvSpPr>
              <a:spLocks noChangeArrowheads="1"/>
            </p:cNvSpPr>
            <p:nvPr/>
          </p:nvSpPr>
          <p:spPr bwMode="auto">
            <a:xfrm>
              <a:off x="131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36" name="Rectangle 750"/>
            <p:cNvSpPr>
              <a:spLocks noChangeArrowheads="1"/>
            </p:cNvSpPr>
            <p:nvPr/>
          </p:nvSpPr>
          <p:spPr bwMode="auto">
            <a:xfrm>
              <a:off x="1327"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8</a:t>
              </a:r>
              <a:endParaRPr lang="el-GR">
                <a:latin typeface="Athens" charset="0"/>
                <a:cs typeface="Athens" charset="0"/>
              </a:endParaRPr>
            </a:p>
          </p:txBody>
        </p:sp>
        <p:sp>
          <p:nvSpPr>
            <p:cNvPr id="3837" name="Rectangle 751"/>
            <p:cNvSpPr>
              <a:spLocks noChangeArrowheads="1"/>
            </p:cNvSpPr>
            <p:nvPr/>
          </p:nvSpPr>
          <p:spPr bwMode="auto">
            <a:xfrm>
              <a:off x="136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38" name="Rectangle 752"/>
            <p:cNvSpPr>
              <a:spLocks noChangeArrowheads="1"/>
            </p:cNvSpPr>
            <p:nvPr/>
          </p:nvSpPr>
          <p:spPr bwMode="auto">
            <a:xfrm>
              <a:off x="137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39" name="Rectangle 753"/>
            <p:cNvSpPr>
              <a:spLocks noChangeArrowheads="1"/>
            </p:cNvSpPr>
            <p:nvPr/>
          </p:nvSpPr>
          <p:spPr bwMode="auto">
            <a:xfrm>
              <a:off x="139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40" name="Rectangle 754"/>
            <p:cNvSpPr>
              <a:spLocks noChangeArrowheads="1"/>
            </p:cNvSpPr>
            <p:nvPr/>
          </p:nvSpPr>
          <p:spPr bwMode="auto">
            <a:xfrm>
              <a:off x="141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41" name="Rectangle 755"/>
            <p:cNvSpPr>
              <a:spLocks noChangeArrowheads="1"/>
            </p:cNvSpPr>
            <p:nvPr/>
          </p:nvSpPr>
          <p:spPr bwMode="auto">
            <a:xfrm>
              <a:off x="142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42" name="Rectangle 756"/>
            <p:cNvSpPr>
              <a:spLocks noChangeArrowheads="1"/>
            </p:cNvSpPr>
            <p:nvPr/>
          </p:nvSpPr>
          <p:spPr bwMode="auto">
            <a:xfrm>
              <a:off x="144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43" name="Rectangle 757"/>
            <p:cNvSpPr>
              <a:spLocks noChangeArrowheads="1"/>
            </p:cNvSpPr>
            <p:nvPr/>
          </p:nvSpPr>
          <p:spPr bwMode="auto">
            <a:xfrm>
              <a:off x="145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44" name="Rectangle 758"/>
            <p:cNvSpPr>
              <a:spLocks noChangeArrowheads="1"/>
            </p:cNvSpPr>
            <p:nvPr/>
          </p:nvSpPr>
          <p:spPr bwMode="auto">
            <a:xfrm>
              <a:off x="1476"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9</a:t>
              </a:r>
              <a:endParaRPr lang="el-GR">
                <a:latin typeface="Athens" charset="0"/>
                <a:cs typeface="Athens" charset="0"/>
              </a:endParaRPr>
            </a:p>
          </p:txBody>
        </p:sp>
        <p:sp>
          <p:nvSpPr>
            <p:cNvPr id="3845" name="Rectangle 759"/>
            <p:cNvSpPr>
              <a:spLocks noChangeArrowheads="1"/>
            </p:cNvSpPr>
            <p:nvPr/>
          </p:nvSpPr>
          <p:spPr bwMode="auto">
            <a:xfrm>
              <a:off x="150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46" name="Rectangle 760"/>
            <p:cNvSpPr>
              <a:spLocks noChangeArrowheads="1"/>
            </p:cNvSpPr>
            <p:nvPr/>
          </p:nvSpPr>
          <p:spPr bwMode="auto">
            <a:xfrm>
              <a:off x="152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47" name="Rectangle 761"/>
            <p:cNvSpPr>
              <a:spLocks noChangeArrowheads="1"/>
            </p:cNvSpPr>
            <p:nvPr/>
          </p:nvSpPr>
          <p:spPr bwMode="auto">
            <a:xfrm>
              <a:off x="154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48" name="Rectangle 762"/>
            <p:cNvSpPr>
              <a:spLocks noChangeArrowheads="1"/>
            </p:cNvSpPr>
            <p:nvPr/>
          </p:nvSpPr>
          <p:spPr bwMode="auto">
            <a:xfrm>
              <a:off x="155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49" name="Rectangle 763"/>
            <p:cNvSpPr>
              <a:spLocks noChangeArrowheads="1"/>
            </p:cNvSpPr>
            <p:nvPr/>
          </p:nvSpPr>
          <p:spPr bwMode="auto">
            <a:xfrm>
              <a:off x="157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50" name="Rectangle 764"/>
            <p:cNvSpPr>
              <a:spLocks noChangeArrowheads="1"/>
            </p:cNvSpPr>
            <p:nvPr/>
          </p:nvSpPr>
          <p:spPr bwMode="auto">
            <a:xfrm>
              <a:off x="159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51" name="Rectangle 765"/>
            <p:cNvSpPr>
              <a:spLocks noChangeArrowheads="1"/>
            </p:cNvSpPr>
            <p:nvPr/>
          </p:nvSpPr>
          <p:spPr bwMode="auto">
            <a:xfrm>
              <a:off x="160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52" name="Rectangle 766"/>
            <p:cNvSpPr>
              <a:spLocks noChangeArrowheads="1"/>
            </p:cNvSpPr>
            <p:nvPr/>
          </p:nvSpPr>
          <p:spPr bwMode="auto">
            <a:xfrm>
              <a:off x="1624"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3853" name="Rectangle 767"/>
            <p:cNvSpPr>
              <a:spLocks noChangeArrowheads="1"/>
            </p:cNvSpPr>
            <p:nvPr/>
          </p:nvSpPr>
          <p:spPr bwMode="auto">
            <a:xfrm>
              <a:off x="1657"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0</a:t>
              </a:r>
              <a:endParaRPr lang="el-GR">
                <a:latin typeface="Athens" charset="0"/>
                <a:cs typeface="Athens" charset="0"/>
              </a:endParaRPr>
            </a:p>
          </p:txBody>
        </p:sp>
        <p:sp>
          <p:nvSpPr>
            <p:cNvPr id="3854" name="Rectangle 768"/>
            <p:cNvSpPr>
              <a:spLocks noChangeArrowheads="1"/>
            </p:cNvSpPr>
            <p:nvPr/>
          </p:nvSpPr>
          <p:spPr bwMode="auto">
            <a:xfrm>
              <a:off x="169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55" name="Rectangle 769"/>
            <p:cNvSpPr>
              <a:spLocks noChangeArrowheads="1"/>
            </p:cNvSpPr>
            <p:nvPr/>
          </p:nvSpPr>
          <p:spPr bwMode="auto">
            <a:xfrm>
              <a:off x="170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56" name="Rectangle 770"/>
            <p:cNvSpPr>
              <a:spLocks noChangeArrowheads="1"/>
            </p:cNvSpPr>
            <p:nvPr/>
          </p:nvSpPr>
          <p:spPr bwMode="auto">
            <a:xfrm>
              <a:off x="172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57" name="Rectangle 771"/>
            <p:cNvSpPr>
              <a:spLocks noChangeArrowheads="1"/>
            </p:cNvSpPr>
            <p:nvPr/>
          </p:nvSpPr>
          <p:spPr bwMode="auto">
            <a:xfrm>
              <a:off x="173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58" name="Rectangle 772"/>
            <p:cNvSpPr>
              <a:spLocks noChangeArrowheads="1"/>
            </p:cNvSpPr>
            <p:nvPr/>
          </p:nvSpPr>
          <p:spPr bwMode="auto">
            <a:xfrm>
              <a:off x="175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59" name="Rectangle 773"/>
            <p:cNvSpPr>
              <a:spLocks noChangeArrowheads="1"/>
            </p:cNvSpPr>
            <p:nvPr/>
          </p:nvSpPr>
          <p:spPr bwMode="auto">
            <a:xfrm>
              <a:off x="1772"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3860" name="Rectangle 774"/>
            <p:cNvSpPr>
              <a:spLocks noChangeArrowheads="1"/>
            </p:cNvSpPr>
            <p:nvPr/>
          </p:nvSpPr>
          <p:spPr bwMode="auto">
            <a:xfrm>
              <a:off x="1803"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3861" name="Rectangle 775"/>
            <p:cNvSpPr>
              <a:spLocks noChangeArrowheads="1"/>
            </p:cNvSpPr>
            <p:nvPr/>
          </p:nvSpPr>
          <p:spPr bwMode="auto">
            <a:xfrm>
              <a:off x="183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62" name="Rectangle 776"/>
            <p:cNvSpPr>
              <a:spLocks noChangeArrowheads="1"/>
            </p:cNvSpPr>
            <p:nvPr/>
          </p:nvSpPr>
          <p:spPr bwMode="auto">
            <a:xfrm>
              <a:off x="185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63" name="Rectangle 777"/>
            <p:cNvSpPr>
              <a:spLocks noChangeArrowheads="1"/>
            </p:cNvSpPr>
            <p:nvPr/>
          </p:nvSpPr>
          <p:spPr bwMode="auto">
            <a:xfrm>
              <a:off x="186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64" name="Rectangle 778"/>
            <p:cNvSpPr>
              <a:spLocks noChangeArrowheads="1"/>
            </p:cNvSpPr>
            <p:nvPr/>
          </p:nvSpPr>
          <p:spPr bwMode="auto">
            <a:xfrm>
              <a:off x="188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65" name="Rectangle 779"/>
            <p:cNvSpPr>
              <a:spLocks noChangeArrowheads="1"/>
            </p:cNvSpPr>
            <p:nvPr/>
          </p:nvSpPr>
          <p:spPr bwMode="auto">
            <a:xfrm>
              <a:off x="190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66" name="Rectangle 780"/>
            <p:cNvSpPr>
              <a:spLocks noChangeArrowheads="1"/>
            </p:cNvSpPr>
            <p:nvPr/>
          </p:nvSpPr>
          <p:spPr bwMode="auto">
            <a:xfrm>
              <a:off x="1918"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3867" name="Rectangle 781"/>
            <p:cNvSpPr>
              <a:spLocks noChangeArrowheads="1"/>
            </p:cNvSpPr>
            <p:nvPr/>
          </p:nvSpPr>
          <p:spPr bwMode="auto">
            <a:xfrm>
              <a:off x="1951"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2</a:t>
              </a:r>
              <a:endParaRPr lang="el-GR">
                <a:latin typeface="Athens" charset="0"/>
                <a:cs typeface="Athens" charset="0"/>
              </a:endParaRPr>
            </a:p>
          </p:txBody>
        </p:sp>
        <p:sp>
          <p:nvSpPr>
            <p:cNvPr id="3868" name="Rectangle 782"/>
            <p:cNvSpPr>
              <a:spLocks noChangeArrowheads="1"/>
            </p:cNvSpPr>
            <p:nvPr/>
          </p:nvSpPr>
          <p:spPr bwMode="auto">
            <a:xfrm>
              <a:off x="198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69" name="Rectangle 783"/>
            <p:cNvSpPr>
              <a:spLocks noChangeArrowheads="1"/>
            </p:cNvSpPr>
            <p:nvPr/>
          </p:nvSpPr>
          <p:spPr bwMode="auto">
            <a:xfrm>
              <a:off x="200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870" name="Rectangle 784"/>
            <p:cNvSpPr>
              <a:spLocks noChangeArrowheads="1"/>
            </p:cNvSpPr>
            <p:nvPr/>
          </p:nvSpPr>
          <p:spPr bwMode="auto">
            <a:xfrm>
              <a:off x="201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grpSp>
      <p:grpSp>
        <p:nvGrpSpPr>
          <p:cNvPr id="3075" name="Group 785"/>
          <p:cNvGrpSpPr>
            <a:grpSpLocks/>
          </p:cNvGrpSpPr>
          <p:nvPr/>
        </p:nvGrpSpPr>
        <p:grpSpPr bwMode="auto">
          <a:xfrm>
            <a:off x="228600" y="7335838"/>
            <a:ext cx="6354763" cy="2036762"/>
            <a:chOff x="173" y="1680"/>
            <a:chExt cx="4003" cy="1283"/>
          </a:xfrm>
        </p:grpSpPr>
        <p:sp>
          <p:nvSpPr>
            <p:cNvPr id="3091" name="Rectangle 786"/>
            <p:cNvSpPr>
              <a:spLocks noChangeArrowheads="1"/>
            </p:cNvSpPr>
            <p:nvPr/>
          </p:nvSpPr>
          <p:spPr bwMode="auto">
            <a:xfrm>
              <a:off x="173" y="1755"/>
              <a:ext cx="1939" cy="1208"/>
            </a:xfrm>
            <a:prstGeom prst="rect">
              <a:avLst/>
            </a:prstGeom>
            <a:solidFill>
              <a:srgbClr val="FFFFFF"/>
            </a:solidFill>
            <a:ln w="11113">
              <a:solidFill>
                <a:srgbClr val="000000"/>
              </a:solidFill>
              <a:miter lim="800000"/>
              <a:headEnd/>
              <a:tailEnd/>
            </a:ln>
          </p:spPr>
          <p:txBody>
            <a:bodyPr/>
            <a:lstStyle/>
            <a:p>
              <a:endParaRPr lang="en-US"/>
            </a:p>
          </p:txBody>
        </p:sp>
        <p:sp>
          <p:nvSpPr>
            <p:cNvPr id="3092" name="Oval 787"/>
            <p:cNvSpPr>
              <a:spLocks noChangeArrowheads="1"/>
            </p:cNvSpPr>
            <p:nvPr/>
          </p:nvSpPr>
          <p:spPr bwMode="auto">
            <a:xfrm>
              <a:off x="217"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093" name="Oval 788"/>
            <p:cNvSpPr>
              <a:spLocks noChangeArrowheads="1"/>
            </p:cNvSpPr>
            <p:nvPr/>
          </p:nvSpPr>
          <p:spPr bwMode="auto">
            <a:xfrm>
              <a:off x="370"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094" name="Oval 789"/>
            <p:cNvSpPr>
              <a:spLocks noChangeArrowheads="1"/>
            </p:cNvSpPr>
            <p:nvPr/>
          </p:nvSpPr>
          <p:spPr bwMode="auto">
            <a:xfrm>
              <a:off x="524"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095" name="Oval 790"/>
            <p:cNvSpPr>
              <a:spLocks noChangeArrowheads="1"/>
            </p:cNvSpPr>
            <p:nvPr/>
          </p:nvSpPr>
          <p:spPr bwMode="auto">
            <a:xfrm>
              <a:off x="685"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096" name="Oval 791"/>
            <p:cNvSpPr>
              <a:spLocks noChangeArrowheads="1"/>
            </p:cNvSpPr>
            <p:nvPr/>
          </p:nvSpPr>
          <p:spPr bwMode="auto">
            <a:xfrm>
              <a:off x="839"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097" name="Oval 792"/>
            <p:cNvSpPr>
              <a:spLocks noChangeArrowheads="1"/>
            </p:cNvSpPr>
            <p:nvPr/>
          </p:nvSpPr>
          <p:spPr bwMode="auto">
            <a:xfrm>
              <a:off x="992" y="1784"/>
              <a:ext cx="140" cy="139"/>
            </a:xfrm>
            <a:prstGeom prst="ellipse">
              <a:avLst/>
            </a:prstGeom>
            <a:solidFill>
              <a:srgbClr val="FFFFFF"/>
            </a:solidFill>
            <a:ln w="11113">
              <a:solidFill>
                <a:srgbClr val="000000"/>
              </a:solidFill>
              <a:round/>
              <a:headEnd/>
              <a:tailEnd/>
            </a:ln>
          </p:spPr>
          <p:txBody>
            <a:bodyPr/>
            <a:lstStyle/>
            <a:p>
              <a:endParaRPr lang="en-US"/>
            </a:p>
          </p:txBody>
        </p:sp>
        <p:sp>
          <p:nvSpPr>
            <p:cNvPr id="3098" name="Oval 793"/>
            <p:cNvSpPr>
              <a:spLocks noChangeArrowheads="1"/>
            </p:cNvSpPr>
            <p:nvPr/>
          </p:nvSpPr>
          <p:spPr bwMode="auto">
            <a:xfrm>
              <a:off x="1154"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099" name="Oval 794"/>
            <p:cNvSpPr>
              <a:spLocks noChangeArrowheads="1"/>
            </p:cNvSpPr>
            <p:nvPr/>
          </p:nvSpPr>
          <p:spPr bwMode="auto">
            <a:xfrm>
              <a:off x="1307"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100" name="Oval 795"/>
            <p:cNvSpPr>
              <a:spLocks noChangeArrowheads="1"/>
            </p:cNvSpPr>
            <p:nvPr/>
          </p:nvSpPr>
          <p:spPr bwMode="auto">
            <a:xfrm>
              <a:off x="1461"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101" name="Oval 796"/>
            <p:cNvSpPr>
              <a:spLocks noChangeArrowheads="1"/>
            </p:cNvSpPr>
            <p:nvPr/>
          </p:nvSpPr>
          <p:spPr bwMode="auto">
            <a:xfrm>
              <a:off x="1622"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102" name="Oval 797"/>
            <p:cNvSpPr>
              <a:spLocks noChangeArrowheads="1"/>
            </p:cNvSpPr>
            <p:nvPr/>
          </p:nvSpPr>
          <p:spPr bwMode="auto">
            <a:xfrm>
              <a:off x="1776"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103" name="Oval 798"/>
            <p:cNvSpPr>
              <a:spLocks noChangeArrowheads="1"/>
            </p:cNvSpPr>
            <p:nvPr/>
          </p:nvSpPr>
          <p:spPr bwMode="auto">
            <a:xfrm>
              <a:off x="1929" y="1784"/>
              <a:ext cx="140" cy="139"/>
            </a:xfrm>
            <a:prstGeom prst="ellipse">
              <a:avLst/>
            </a:prstGeom>
            <a:solidFill>
              <a:srgbClr val="FFFFFF"/>
            </a:solidFill>
            <a:ln w="11113">
              <a:solidFill>
                <a:srgbClr val="000000"/>
              </a:solidFill>
              <a:round/>
              <a:headEnd/>
              <a:tailEnd/>
            </a:ln>
          </p:spPr>
          <p:txBody>
            <a:bodyPr/>
            <a:lstStyle/>
            <a:p>
              <a:endParaRPr lang="en-US"/>
            </a:p>
          </p:txBody>
        </p:sp>
        <p:sp>
          <p:nvSpPr>
            <p:cNvPr id="3104" name="Oval 799"/>
            <p:cNvSpPr>
              <a:spLocks noChangeArrowheads="1"/>
            </p:cNvSpPr>
            <p:nvPr/>
          </p:nvSpPr>
          <p:spPr bwMode="auto">
            <a:xfrm>
              <a:off x="217"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105" name="Oval 800"/>
            <p:cNvSpPr>
              <a:spLocks noChangeArrowheads="1"/>
            </p:cNvSpPr>
            <p:nvPr/>
          </p:nvSpPr>
          <p:spPr bwMode="auto">
            <a:xfrm>
              <a:off x="370"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106" name="Oval 801"/>
            <p:cNvSpPr>
              <a:spLocks noChangeArrowheads="1"/>
            </p:cNvSpPr>
            <p:nvPr/>
          </p:nvSpPr>
          <p:spPr bwMode="auto">
            <a:xfrm>
              <a:off x="524"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107" name="Oval 802"/>
            <p:cNvSpPr>
              <a:spLocks noChangeArrowheads="1"/>
            </p:cNvSpPr>
            <p:nvPr/>
          </p:nvSpPr>
          <p:spPr bwMode="auto">
            <a:xfrm>
              <a:off x="685"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108" name="Oval 803"/>
            <p:cNvSpPr>
              <a:spLocks noChangeArrowheads="1"/>
            </p:cNvSpPr>
            <p:nvPr/>
          </p:nvSpPr>
          <p:spPr bwMode="auto">
            <a:xfrm>
              <a:off x="839"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109" name="Oval 804"/>
            <p:cNvSpPr>
              <a:spLocks noChangeArrowheads="1"/>
            </p:cNvSpPr>
            <p:nvPr/>
          </p:nvSpPr>
          <p:spPr bwMode="auto">
            <a:xfrm>
              <a:off x="992" y="1931"/>
              <a:ext cx="140" cy="139"/>
            </a:xfrm>
            <a:prstGeom prst="ellipse">
              <a:avLst/>
            </a:prstGeom>
            <a:solidFill>
              <a:srgbClr val="FFFFFF"/>
            </a:solidFill>
            <a:ln w="11113">
              <a:solidFill>
                <a:srgbClr val="000000"/>
              </a:solidFill>
              <a:round/>
              <a:headEnd/>
              <a:tailEnd/>
            </a:ln>
          </p:spPr>
          <p:txBody>
            <a:bodyPr/>
            <a:lstStyle/>
            <a:p>
              <a:endParaRPr lang="en-US"/>
            </a:p>
          </p:txBody>
        </p:sp>
        <p:sp>
          <p:nvSpPr>
            <p:cNvPr id="3110" name="Oval 805"/>
            <p:cNvSpPr>
              <a:spLocks noChangeArrowheads="1"/>
            </p:cNvSpPr>
            <p:nvPr/>
          </p:nvSpPr>
          <p:spPr bwMode="auto">
            <a:xfrm>
              <a:off x="1154"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111" name="Oval 806"/>
            <p:cNvSpPr>
              <a:spLocks noChangeArrowheads="1"/>
            </p:cNvSpPr>
            <p:nvPr/>
          </p:nvSpPr>
          <p:spPr bwMode="auto">
            <a:xfrm>
              <a:off x="1307"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112" name="Oval 807"/>
            <p:cNvSpPr>
              <a:spLocks noChangeArrowheads="1"/>
            </p:cNvSpPr>
            <p:nvPr/>
          </p:nvSpPr>
          <p:spPr bwMode="auto">
            <a:xfrm>
              <a:off x="1461"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113" name="Oval 808"/>
            <p:cNvSpPr>
              <a:spLocks noChangeArrowheads="1"/>
            </p:cNvSpPr>
            <p:nvPr/>
          </p:nvSpPr>
          <p:spPr bwMode="auto">
            <a:xfrm>
              <a:off x="1622"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114" name="Oval 809"/>
            <p:cNvSpPr>
              <a:spLocks noChangeArrowheads="1"/>
            </p:cNvSpPr>
            <p:nvPr/>
          </p:nvSpPr>
          <p:spPr bwMode="auto">
            <a:xfrm>
              <a:off x="1776"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115" name="Oval 810"/>
            <p:cNvSpPr>
              <a:spLocks noChangeArrowheads="1"/>
            </p:cNvSpPr>
            <p:nvPr/>
          </p:nvSpPr>
          <p:spPr bwMode="auto">
            <a:xfrm>
              <a:off x="1929" y="1931"/>
              <a:ext cx="140" cy="139"/>
            </a:xfrm>
            <a:prstGeom prst="ellipse">
              <a:avLst/>
            </a:prstGeom>
            <a:solidFill>
              <a:srgbClr val="FFFFFF"/>
            </a:solidFill>
            <a:ln w="11113">
              <a:solidFill>
                <a:srgbClr val="000000"/>
              </a:solidFill>
              <a:round/>
              <a:headEnd/>
              <a:tailEnd/>
            </a:ln>
          </p:spPr>
          <p:txBody>
            <a:bodyPr/>
            <a:lstStyle/>
            <a:p>
              <a:endParaRPr lang="en-US"/>
            </a:p>
          </p:txBody>
        </p:sp>
        <p:sp>
          <p:nvSpPr>
            <p:cNvPr id="3116" name="Oval 811"/>
            <p:cNvSpPr>
              <a:spLocks noChangeArrowheads="1"/>
            </p:cNvSpPr>
            <p:nvPr/>
          </p:nvSpPr>
          <p:spPr bwMode="auto">
            <a:xfrm>
              <a:off x="217"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117" name="Oval 812"/>
            <p:cNvSpPr>
              <a:spLocks noChangeArrowheads="1"/>
            </p:cNvSpPr>
            <p:nvPr/>
          </p:nvSpPr>
          <p:spPr bwMode="auto">
            <a:xfrm>
              <a:off x="370"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118" name="Oval 813"/>
            <p:cNvSpPr>
              <a:spLocks noChangeArrowheads="1"/>
            </p:cNvSpPr>
            <p:nvPr/>
          </p:nvSpPr>
          <p:spPr bwMode="auto">
            <a:xfrm>
              <a:off x="524"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119" name="Oval 814"/>
            <p:cNvSpPr>
              <a:spLocks noChangeArrowheads="1"/>
            </p:cNvSpPr>
            <p:nvPr/>
          </p:nvSpPr>
          <p:spPr bwMode="auto">
            <a:xfrm>
              <a:off x="685"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120" name="Oval 815"/>
            <p:cNvSpPr>
              <a:spLocks noChangeArrowheads="1"/>
            </p:cNvSpPr>
            <p:nvPr/>
          </p:nvSpPr>
          <p:spPr bwMode="auto">
            <a:xfrm>
              <a:off x="839"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121" name="Oval 816"/>
            <p:cNvSpPr>
              <a:spLocks noChangeArrowheads="1"/>
            </p:cNvSpPr>
            <p:nvPr/>
          </p:nvSpPr>
          <p:spPr bwMode="auto">
            <a:xfrm>
              <a:off x="992" y="2070"/>
              <a:ext cx="140" cy="139"/>
            </a:xfrm>
            <a:prstGeom prst="ellipse">
              <a:avLst/>
            </a:prstGeom>
            <a:solidFill>
              <a:srgbClr val="FFFFFF"/>
            </a:solidFill>
            <a:ln w="11113">
              <a:solidFill>
                <a:srgbClr val="000000"/>
              </a:solidFill>
              <a:round/>
              <a:headEnd/>
              <a:tailEnd/>
            </a:ln>
          </p:spPr>
          <p:txBody>
            <a:bodyPr/>
            <a:lstStyle/>
            <a:p>
              <a:endParaRPr lang="en-US"/>
            </a:p>
          </p:txBody>
        </p:sp>
        <p:sp>
          <p:nvSpPr>
            <p:cNvPr id="3122" name="Oval 817"/>
            <p:cNvSpPr>
              <a:spLocks noChangeArrowheads="1"/>
            </p:cNvSpPr>
            <p:nvPr/>
          </p:nvSpPr>
          <p:spPr bwMode="auto">
            <a:xfrm>
              <a:off x="1154"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123" name="Oval 818"/>
            <p:cNvSpPr>
              <a:spLocks noChangeArrowheads="1"/>
            </p:cNvSpPr>
            <p:nvPr/>
          </p:nvSpPr>
          <p:spPr bwMode="auto">
            <a:xfrm>
              <a:off x="1307"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124" name="Oval 819"/>
            <p:cNvSpPr>
              <a:spLocks noChangeArrowheads="1"/>
            </p:cNvSpPr>
            <p:nvPr/>
          </p:nvSpPr>
          <p:spPr bwMode="auto">
            <a:xfrm>
              <a:off x="1461"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125" name="Oval 820"/>
            <p:cNvSpPr>
              <a:spLocks noChangeArrowheads="1"/>
            </p:cNvSpPr>
            <p:nvPr/>
          </p:nvSpPr>
          <p:spPr bwMode="auto">
            <a:xfrm>
              <a:off x="1622"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126" name="Oval 821"/>
            <p:cNvSpPr>
              <a:spLocks noChangeArrowheads="1"/>
            </p:cNvSpPr>
            <p:nvPr/>
          </p:nvSpPr>
          <p:spPr bwMode="auto">
            <a:xfrm>
              <a:off x="1776"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127" name="Oval 822"/>
            <p:cNvSpPr>
              <a:spLocks noChangeArrowheads="1"/>
            </p:cNvSpPr>
            <p:nvPr/>
          </p:nvSpPr>
          <p:spPr bwMode="auto">
            <a:xfrm>
              <a:off x="1929" y="2070"/>
              <a:ext cx="140" cy="139"/>
            </a:xfrm>
            <a:prstGeom prst="ellipse">
              <a:avLst/>
            </a:prstGeom>
            <a:solidFill>
              <a:srgbClr val="FFFFFF"/>
            </a:solidFill>
            <a:ln w="11113">
              <a:solidFill>
                <a:srgbClr val="000000"/>
              </a:solidFill>
              <a:round/>
              <a:headEnd/>
              <a:tailEnd/>
            </a:ln>
          </p:spPr>
          <p:txBody>
            <a:bodyPr/>
            <a:lstStyle/>
            <a:p>
              <a:endParaRPr lang="en-US"/>
            </a:p>
          </p:txBody>
        </p:sp>
        <p:sp>
          <p:nvSpPr>
            <p:cNvPr id="3128" name="Oval 823"/>
            <p:cNvSpPr>
              <a:spLocks noChangeArrowheads="1"/>
            </p:cNvSpPr>
            <p:nvPr/>
          </p:nvSpPr>
          <p:spPr bwMode="auto">
            <a:xfrm>
              <a:off x="217"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129" name="Oval 824"/>
            <p:cNvSpPr>
              <a:spLocks noChangeArrowheads="1"/>
            </p:cNvSpPr>
            <p:nvPr/>
          </p:nvSpPr>
          <p:spPr bwMode="auto">
            <a:xfrm>
              <a:off x="370"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130" name="Oval 825"/>
            <p:cNvSpPr>
              <a:spLocks noChangeArrowheads="1"/>
            </p:cNvSpPr>
            <p:nvPr/>
          </p:nvSpPr>
          <p:spPr bwMode="auto">
            <a:xfrm>
              <a:off x="524"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131" name="Oval 826"/>
            <p:cNvSpPr>
              <a:spLocks noChangeArrowheads="1"/>
            </p:cNvSpPr>
            <p:nvPr/>
          </p:nvSpPr>
          <p:spPr bwMode="auto">
            <a:xfrm>
              <a:off x="685"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132" name="Oval 827"/>
            <p:cNvSpPr>
              <a:spLocks noChangeArrowheads="1"/>
            </p:cNvSpPr>
            <p:nvPr/>
          </p:nvSpPr>
          <p:spPr bwMode="auto">
            <a:xfrm>
              <a:off x="839"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133" name="Oval 828"/>
            <p:cNvSpPr>
              <a:spLocks noChangeArrowheads="1"/>
            </p:cNvSpPr>
            <p:nvPr/>
          </p:nvSpPr>
          <p:spPr bwMode="auto">
            <a:xfrm>
              <a:off x="992" y="2216"/>
              <a:ext cx="140" cy="139"/>
            </a:xfrm>
            <a:prstGeom prst="ellipse">
              <a:avLst/>
            </a:prstGeom>
            <a:solidFill>
              <a:srgbClr val="FFFFFF"/>
            </a:solidFill>
            <a:ln w="11113">
              <a:solidFill>
                <a:srgbClr val="000000"/>
              </a:solidFill>
              <a:round/>
              <a:headEnd/>
              <a:tailEnd/>
            </a:ln>
          </p:spPr>
          <p:txBody>
            <a:bodyPr/>
            <a:lstStyle/>
            <a:p>
              <a:endParaRPr lang="en-US"/>
            </a:p>
          </p:txBody>
        </p:sp>
        <p:sp>
          <p:nvSpPr>
            <p:cNvPr id="3134" name="Oval 829"/>
            <p:cNvSpPr>
              <a:spLocks noChangeArrowheads="1"/>
            </p:cNvSpPr>
            <p:nvPr/>
          </p:nvSpPr>
          <p:spPr bwMode="auto">
            <a:xfrm>
              <a:off x="1154"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135" name="Oval 830"/>
            <p:cNvSpPr>
              <a:spLocks noChangeArrowheads="1"/>
            </p:cNvSpPr>
            <p:nvPr/>
          </p:nvSpPr>
          <p:spPr bwMode="auto">
            <a:xfrm>
              <a:off x="1307"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136" name="Oval 831"/>
            <p:cNvSpPr>
              <a:spLocks noChangeArrowheads="1"/>
            </p:cNvSpPr>
            <p:nvPr/>
          </p:nvSpPr>
          <p:spPr bwMode="auto">
            <a:xfrm>
              <a:off x="1461"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137" name="Oval 832"/>
            <p:cNvSpPr>
              <a:spLocks noChangeArrowheads="1"/>
            </p:cNvSpPr>
            <p:nvPr/>
          </p:nvSpPr>
          <p:spPr bwMode="auto">
            <a:xfrm>
              <a:off x="1622"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138" name="Oval 833"/>
            <p:cNvSpPr>
              <a:spLocks noChangeArrowheads="1"/>
            </p:cNvSpPr>
            <p:nvPr/>
          </p:nvSpPr>
          <p:spPr bwMode="auto">
            <a:xfrm>
              <a:off x="1776"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139" name="Oval 834"/>
            <p:cNvSpPr>
              <a:spLocks noChangeArrowheads="1"/>
            </p:cNvSpPr>
            <p:nvPr/>
          </p:nvSpPr>
          <p:spPr bwMode="auto">
            <a:xfrm>
              <a:off x="1929" y="2216"/>
              <a:ext cx="140" cy="139"/>
            </a:xfrm>
            <a:prstGeom prst="ellipse">
              <a:avLst/>
            </a:prstGeom>
            <a:solidFill>
              <a:srgbClr val="FFFFFF"/>
            </a:solidFill>
            <a:ln w="11113">
              <a:solidFill>
                <a:srgbClr val="000000"/>
              </a:solidFill>
              <a:round/>
              <a:headEnd/>
              <a:tailEnd/>
            </a:ln>
          </p:spPr>
          <p:txBody>
            <a:bodyPr/>
            <a:lstStyle/>
            <a:p>
              <a:endParaRPr lang="en-US"/>
            </a:p>
          </p:txBody>
        </p:sp>
        <p:sp>
          <p:nvSpPr>
            <p:cNvPr id="3140" name="Oval 835"/>
            <p:cNvSpPr>
              <a:spLocks noChangeArrowheads="1"/>
            </p:cNvSpPr>
            <p:nvPr/>
          </p:nvSpPr>
          <p:spPr bwMode="auto">
            <a:xfrm>
              <a:off x="217"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141" name="Oval 836"/>
            <p:cNvSpPr>
              <a:spLocks noChangeArrowheads="1"/>
            </p:cNvSpPr>
            <p:nvPr/>
          </p:nvSpPr>
          <p:spPr bwMode="auto">
            <a:xfrm>
              <a:off x="370"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142" name="Oval 837"/>
            <p:cNvSpPr>
              <a:spLocks noChangeArrowheads="1"/>
            </p:cNvSpPr>
            <p:nvPr/>
          </p:nvSpPr>
          <p:spPr bwMode="auto">
            <a:xfrm>
              <a:off x="524"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143" name="Oval 838"/>
            <p:cNvSpPr>
              <a:spLocks noChangeArrowheads="1"/>
            </p:cNvSpPr>
            <p:nvPr/>
          </p:nvSpPr>
          <p:spPr bwMode="auto">
            <a:xfrm>
              <a:off x="685"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144" name="Oval 839"/>
            <p:cNvSpPr>
              <a:spLocks noChangeArrowheads="1"/>
            </p:cNvSpPr>
            <p:nvPr/>
          </p:nvSpPr>
          <p:spPr bwMode="auto">
            <a:xfrm>
              <a:off x="839"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145" name="Oval 840"/>
            <p:cNvSpPr>
              <a:spLocks noChangeArrowheads="1"/>
            </p:cNvSpPr>
            <p:nvPr/>
          </p:nvSpPr>
          <p:spPr bwMode="auto">
            <a:xfrm>
              <a:off x="992" y="2362"/>
              <a:ext cx="140" cy="140"/>
            </a:xfrm>
            <a:prstGeom prst="ellipse">
              <a:avLst/>
            </a:prstGeom>
            <a:solidFill>
              <a:srgbClr val="FFFFFF"/>
            </a:solidFill>
            <a:ln w="11113">
              <a:solidFill>
                <a:srgbClr val="000000"/>
              </a:solidFill>
              <a:round/>
              <a:headEnd/>
              <a:tailEnd/>
            </a:ln>
          </p:spPr>
          <p:txBody>
            <a:bodyPr/>
            <a:lstStyle/>
            <a:p>
              <a:endParaRPr lang="en-US"/>
            </a:p>
          </p:txBody>
        </p:sp>
        <p:sp>
          <p:nvSpPr>
            <p:cNvPr id="3146" name="Oval 841"/>
            <p:cNvSpPr>
              <a:spLocks noChangeArrowheads="1"/>
            </p:cNvSpPr>
            <p:nvPr/>
          </p:nvSpPr>
          <p:spPr bwMode="auto">
            <a:xfrm>
              <a:off x="1154"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147" name="Oval 842"/>
            <p:cNvSpPr>
              <a:spLocks noChangeArrowheads="1"/>
            </p:cNvSpPr>
            <p:nvPr/>
          </p:nvSpPr>
          <p:spPr bwMode="auto">
            <a:xfrm>
              <a:off x="1307"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148" name="Oval 843"/>
            <p:cNvSpPr>
              <a:spLocks noChangeArrowheads="1"/>
            </p:cNvSpPr>
            <p:nvPr/>
          </p:nvSpPr>
          <p:spPr bwMode="auto">
            <a:xfrm>
              <a:off x="1461"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149" name="Oval 844"/>
            <p:cNvSpPr>
              <a:spLocks noChangeArrowheads="1"/>
            </p:cNvSpPr>
            <p:nvPr/>
          </p:nvSpPr>
          <p:spPr bwMode="auto">
            <a:xfrm>
              <a:off x="1622"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150" name="Oval 845"/>
            <p:cNvSpPr>
              <a:spLocks noChangeArrowheads="1"/>
            </p:cNvSpPr>
            <p:nvPr/>
          </p:nvSpPr>
          <p:spPr bwMode="auto">
            <a:xfrm>
              <a:off x="1776"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151" name="Oval 846"/>
            <p:cNvSpPr>
              <a:spLocks noChangeArrowheads="1"/>
            </p:cNvSpPr>
            <p:nvPr/>
          </p:nvSpPr>
          <p:spPr bwMode="auto">
            <a:xfrm>
              <a:off x="1929" y="2362"/>
              <a:ext cx="140" cy="140"/>
            </a:xfrm>
            <a:prstGeom prst="ellipse">
              <a:avLst/>
            </a:prstGeom>
            <a:solidFill>
              <a:srgbClr val="FFFFFF"/>
            </a:solidFill>
            <a:ln w="11113">
              <a:solidFill>
                <a:srgbClr val="000000"/>
              </a:solidFill>
              <a:round/>
              <a:headEnd/>
              <a:tailEnd/>
            </a:ln>
          </p:spPr>
          <p:txBody>
            <a:bodyPr/>
            <a:lstStyle/>
            <a:p>
              <a:endParaRPr lang="en-US"/>
            </a:p>
          </p:txBody>
        </p:sp>
        <p:sp>
          <p:nvSpPr>
            <p:cNvPr id="3152" name="Oval 847"/>
            <p:cNvSpPr>
              <a:spLocks noChangeArrowheads="1"/>
            </p:cNvSpPr>
            <p:nvPr/>
          </p:nvSpPr>
          <p:spPr bwMode="auto">
            <a:xfrm>
              <a:off x="217"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153" name="Oval 848"/>
            <p:cNvSpPr>
              <a:spLocks noChangeArrowheads="1"/>
            </p:cNvSpPr>
            <p:nvPr/>
          </p:nvSpPr>
          <p:spPr bwMode="auto">
            <a:xfrm>
              <a:off x="370"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154" name="Oval 849"/>
            <p:cNvSpPr>
              <a:spLocks noChangeArrowheads="1"/>
            </p:cNvSpPr>
            <p:nvPr/>
          </p:nvSpPr>
          <p:spPr bwMode="auto">
            <a:xfrm>
              <a:off x="524"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155" name="Oval 850"/>
            <p:cNvSpPr>
              <a:spLocks noChangeArrowheads="1"/>
            </p:cNvSpPr>
            <p:nvPr/>
          </p:nvSpPr>
          <p:spPr bwMode="auto">
            <a:xfrm>
              <a:off x="685"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156" name="Oval 851"/>
            <p:cNvSpPr>
              <a:spLocks noChangeArrowheads="1"/>
            </p:cNvSpPr>
            <p:nvPr/>
          </p:nvSpPr>
          <p:spPr bwMode="auto">
            <a:xfrm>
              <a:off x="839"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157" name="Oval 852"/>
            <p:cNvSpPr>
              <a:spLocks noChangeArrowheads="1"/>
            </p:cNvSpPr>
            <p:nvPr/>
          </p:nvSpPr>
          <p:spPr bwMode="auto">
            <a:xfrm>
              <a:off x="992" y="2509"/>
              <a:ext cx="140" cy="139"/>
            </a:xfrm>
            <a:prstGeom prst="ellipse">
              <a:avLst/>
            </a:prstGeom>
            <a:solidFill>
              <a:srgbClr val="FFFFFF"/>
            </a:solidFill>
            <a:ln w="11113">
              <a:solidFill>
                <a:srgbClr val="000000"/>
              </a:solidFill>
              <a:round/>
              <a:headEnd/>
              <a:tailEnd/>
            </a:ln>
          </p:spPr>
          <p:txBody>
            <a:bodyPr/>
            <a:lstStyle/>
            <a:p>
              <a:endParaRPr lang="en-US"/>
            </a:p>
          </p:txBody>
        </p:sp>
        <p:sp>
          <p:nvSpPr>
            <p:cNvPr id="3158" name="Oval 853"/>
            <p:cNvSpPr>
              <a:spLocks noChangeArrowheads="1"/>
            </p:cNvSpPr>
            <p:nvPr/>
          </p:nvSpPr>
          <p:spPr bwMode="auto">
            <a:xfrm>
              <a:off x="1154"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159" name="Oval 854"/>
            <p:cNvSpPr>
              <a:spLocks noChangeArrowheads="1"/>
            </p:cNvSpPr>
            <p:nvPr/>
          </p:nvSpPr>
          <p:spPr bwMode="auto">
            <a:xfrm>
              <a:off x="1307"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160" name="Oval 855"/>
            <p:cNvSpPr>
              <a:spLocks noChangeArrowheads="1"/>
            </p:cNvSpPr>
            <p:nvPr/>
          </p:nvSpPr>
          <p:spPr bwMode="auto">
            <a:xfrm>
              <a:off x="1461"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161" name="Oval 856"/>
            <p:cNvSpPr>
              <a:spLocks noChangeArrowheads="1"/>
            </p:cNvSpPr>
            <p:nvPr/>
          </p:nvSpPr>
          <p:spPr bwMode="auto">
            <a:xfrm>
              <a:off x="1622"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162" name="Oval 857"/>
            <p:cNvSpPr>
              <a:spLocks noChangeArrowheads="1"/>
            </p:cNvSpPr>
            <p:nvPr/>
          </p:nvSpPr>
          <p:spPr bwMode="auto">
            <a:xfrm>
              <a:off x="1776"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163" name="Oval 858"/>
            <p:cNvSpPr>
              <a:spLocks noChangeArrowheads="1"/>
            </p:cNvSpPr>
            <p:nvPr/>
          </p:nvSpPr>
          <p:spPr bwMode="auto">
            <a:xfrm>
              <a:off x="1929" y="2509"/>
              <a:ext cx="140" cy="139"/>
            </a:xfrm>
            <a:prstGeom prst="ellipse">
              <a:avLst/>
            </a:prstGeom>
            <a:solidFill>
              <a:srgbClr val="FFFFFF"/>
            </a:solidFill>
            <a:ln w="11113">
              <a:solidFill>
                <a:srgbClr val="000000"/>
              </a:solidFill>
              <a:round/>
              <a:headEnd/>
              <a:tailEnd/>
            </a:ln>
          </p:spPr>
          <p:txBody>
            <a:bodyPr/>
            <a:lstStyle/>
            <a:p>
              <a:endParaRPr lang="en-US"/>
            </a:p>
          </p:txBody>
        </p:sp>
        <p:sp>
          <p:nvSpPr>
            <p:cNvPr id="3164" name="Oval 859"/>
            <p:cNvSpPr>
              <a:spLocks noChangeArrowheads="1"/>
            </p:cNvSpPr>
            <p:nvPr/>
          </p:nvSpPr>
          <p:spPr bwMode="auto">
            <a:xfrm>
              <a:off x="217"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165" name="Oval 860"/>
            <p:cNvSpPr>
              <a:spLocks noChangeArrowheads="1"/>
            </p:cNvSpPr>
            <p:nvPr/>
          </p:nvSpPr>
          <p:spPr bwMode="auto">
            <a:xfrm>
              <a:off x="370"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166" name="Oval 861"/>
            <p:cNvSpPr>
              <a:spLocks noChangeArrowheads="1"/>
            </p:cNvSpPr>
            <p:nvPr/>
          </p:nvSpPr>
          <p:spPr bwMode="auto">
            <a:xfrm>
              <a:off x="524"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167" name="Oval 862"/>
            <p:cNvSpPr>
              <a:spLocks noChangeArrowheads="1"/>
            </p:cNvSpPr>
            <p:nvPr/>
          </p:nvSpPr>
          <p:spPr bwMode="auto">
            <a:xfrm>
              <a:off x="685"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168" name="Oval 863"/>
            <p:cNvSpPr>
              <a:spLocks noChangeArrowheads="1"/>
            </p:cNvSpPr>
            <p:nvPr/>
          </p:nvSpPr>
          <p:spPr bwMode="auto">
            <a:xfrm>
              <a:off x="839"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169" name="Oval 864"/>
            <p:cNvSpPr>
              <a:spLocks noChangeArrowheads="1"/>
            </p:cNvSpPr>
            <p:nvPr/>
          </p:nvSpPr>
          <p:spPr bwMode="auto">
            <a:xfrm>
              <a:off x="992" y="2655"/>
              <a:ext cx="140" cy="139"/>
            </a:xfrm>
            <a:prstGeom prst="ellipse">
              <a:avLst/>
            </a:prstGeom>
            <a:solidFill>
              <a:srgbClr val="FFFFFF"/>
            </a:solidFill>
            <a:ln w="11113">
              <a:solidFill>
                <a:srgbClr val="000000"/>
              </a:solidFill>
              <a:round/>
              <a:headEnd/>
              <a:tailEnd/>
            </a:ln>
          </p:spPr>
          <p:txBody>
            <a:bodyPr/>
            <a:lstStyle/>
            <a:p>
              <a:endParaRPr lang="en-US"/>
            </a:p>
          </p:txBody>
        </p:sp>
        <p:sp>
          <p:nvSpPr>
            <p:cNvPr id="3170" name="Oval 865"/>
            <p:cNvSpPr>
              <a:spLocks noChangeArrowheads="1"/>
            </p:cNvSpPr>
            <p:nvPr/>
          </p:nvSpPr>
          <p:spPr bwMode="auto">
            <a:xfrm>
              <a:off x="1154"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171" name="Oval 866"/>
            <p:cNvSpPr>
              <a:spLocks noChangeArrowheads="1"/>
            </p:cNvSpPr>
            <p:nvPr/>
          </p:nvSpPr>
          <p:spPr bwMode="auto">
            <a:xfrm>
              <a:off x="1307"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172" name="Oval 867"/>
            <p:cNvSpPr>
              <a:spLocks noChangeArrowheads="1"/>
            </p:cNvSpPr>
            <p:nvPr/>
          </p:nvSpPr>
          <p:spPr bwMode="auto">
            <a:xfrm>
              <a:off x="1461"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173" name="Oval 868"/>
            <p:cNvSpPr>
              <a:spLocks noChangeArrowheads="1"/>
            </p:cNvSpPr>
            <p:nvPr/>
          </p:nvSpPr>
          <p:spPr bwMode="auto">
            <a:xfrm>
              <a:off x="1622"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174" name="Oval 869"/>
            <p:cNvSpPr>
              <a:spLocks noChangeArrowheads="1"/>
            </p:cNvSpPr>
            <p:nvPr/>
          </p:nvSpPr>
          <p:spPr bwMode="auto">
            <a:xfrm>
              <a:off x="1776"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175" name="Oval 870"/>
            <p:cNvSpPr>
              <a:spLocks noChangeArrowheads="1"/>
            </p:cNvSpPr>
            <p:nvPr/>
          </p:nvSpPr>
          <p:spPr bwMode="auto">
            <a:xfrm>
              <a:off x="1929" y="2655"/>
              <a:ext cx="140" cy="139"/>
            </a:xfrm>
            <a:prstGeom prst="ellipse">
              <a:avLst/>
            </a:prstGeom>
            <a:solidFill>
              <a:srgbClr val="FFFFFF"/>
            </a:solidFill>
            <a:ln w="11113">
              <a:solidFill>
                <a:srgbClr val="000000"/>
              </a:solidFill>
              <a:round/>
              <a:headEnd/>
              <a:tailEnd/>
            </a:ln>
          </p:spPr>
          <p:txBody>
            <a:bodyPr/>
            <a:lstStyle/>
            <a:p>
              <a:endParaRPr lang="en-US"/>
            </a:p>
          </p:txBody>
        </p:sp>
        <p:sp>
          <p:nvSpPr>
            <p:cNvPr id="3176" name="Oval 871"/>
            <p:cNvSpPr>
              <a:spLocks noChangeArrowheads="1"/>
            </p:cNvSpPr>
            <p:nvPr/>
          </p:nvSpPr>
          <p:spPr bwMode="auto">
            <a:xfrm>
              <a:off x="217"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177" name="Oval 872"/>
            <p:cNvSpPr>
              <a:spLocks noChangeArrowheads="1"/>
            </p:cNvSpPr>
            <p:nvPr/>
          </p:nvSpPr>
          <p:spPr bwMode="auto">
            <a:xfrm>
              <a:off x="370"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178" name="Oval 873"/>
            <p:cNvSpPr>
              <a:spLocks noChangeArrowheads="1"/>
            </p:cNvSpPr>
            <p:nvPr/>
          </p:nvSpPr>
          <p:spPr bwMode="auto">
            <a:xfrm>
              <a:off x="524"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179" name="Oval 874"/>
            <p:cNvSpPr>
              <a:spLocks noChangeArrowheads="1"/>
            </p:cNvSpPr>
            <p:nvPr/>
          </p:nvSpPr>
          <p:spPr bwMode="auto">
            <a:xfrm>
              <a:off x="685"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180" name="Oval 875"/>
            <p:cNvSpPr>
              <a:spLocks noChangeArrowheads="1"/>
            </p:cNvSpPr>
            <p:nvPr/>
          </p:nvSpPr>
          <p:spPr bwMode="auto">
            <a:xfrm>
              <a:off x="839"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181" name="Oval 876"/>
            <p:cNvSpPr>
              <a:spLocks noChangeArrowheads="1"/>
            </p:cNvSpPr>
            <p:nvPr/>
          </p:nvSpPr>
          <p:spPr bwMode="auto">
            <a:xfrm>
              <a:off x="992" y="2802"/>
              <a:ext cx="140" cy="139"/>
            </a:xfrm>
            <a:prstGeom prst="ellipse">
              <a:avLst/>
            </a:prstGeom>
            <a:solidFill>
              <a:srgbClr val="FFFFFF"/>
            </a:solidFill>
            <a:ln w="11113">
              <a:solidFill>
                <a:srgbClr val="000000"/>
              </a:solidFill>
              <a:round/>
              <a:headEnd/>
              <a:tailEnd/>
            </a:ln>
          </p:spPr>
          <p:txBody>
            <a:bodyPr/>
            <a:lstStyle/>
            <a:p>
              <a:endParaRPr lang="en-US"/>
            </a:p>
          </p:txBody>
        </p:sp>
        <p:sp>
          <p:nvSpPr>
            <p:cNvPr id="3182" name="Oval 877"/>
            <p:cNvSpPr>
              <a:spLocks noChangeArrowheads="1"/>
            </p:cNvSpPr>
            <p:nvPr/>
          </p:nvSpPr>
          <p:spPr bwMode="auto">
            <a:xfrm>
              <a:off x="1154"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183" name="Oval 878"/>
            <p:cNvSpPr>
              <a:spLocks noChangeArrowheads="1"/>
            </p:cNvSpPr>
            <p:nvPr/>
          </p:nvSpPr>
          <p:spPr bwMode="auto">
            <a:xfrm>
              <a:off x="1307"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184" name="Oval 879"/>
            <p:cNvSpPr>
              <a:spLocks noChangeArrowheads="1"/>
            </p:cNvSpPr>
            <p:nvPr/>
          </p:nvSpPr>
          <p:spPr bwMode="auto">
            <a:xfrm>
              <a:off x="1461"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185" name="Oval 880"/>
            <p:cNvSpPr>
              <a:spLocks noChangeArrowheads="1"/>
            </p:cNvSpPr>
            <p:nvPr/>
          </p:nvSpPr>
          <p:spPr bwMode="auto">
            <a:xfrm>
              <a:off x="1622"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186" name="Oval 881"/>
            <p:cNvSpPr>
              <a:spLocks noChangeArrowheads="1"/>
            </p:cNvSpPr>
            <p:nvPr/>
          </p:nvSpPr>
          <p:spPr bwMode="auto">
            <a:xfrm>
              <a:off x="1776"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187" name="Oval 882"/>
            <p:cNvSpPr>
              <a:spLocks noChangeArrowheads="1"/>
            </p:cNvSpPr>
            <p:nvPr/>
          </p:nvSpPr>
          <p:spPr bwMode="auto">
            <a:xfrm>
              <a:off x="1929" y="2802"/>
              <a:ext cx="140" cy="139"/>
            </a:xfrm>
            <a:prstGeom prst="ellipse">
              <a:avLst/>
            </a:prstGeom>
            <a:solidFill>
              <a:srgbClr val="FFFFFF"/>
            </a:solidFill>
            <a:ln w="11113">
              <a:solidFill>
                <a:srgbClr val="000000"/>
              </a:solidFill>
              <a:round/>
              <a:headEnd/>
              <a:tailEnd/>
            </a:ln>
          </p:spPr>
          <p:txBody>
            <a:bodyPr/>
            <a:lstStyle/>
            <a:p>
              <a:endParaRPr lang="en-US"/>
            </a:p>
          </p:txBody>
        </p:sp>
        <p:sp>
          <p:nvSpPr>
            <p:cNvPr id="3188" name="Rectangle 883"/>
            <p:cNvSpPr>
              <a:spLocks noChangeArrowheads="1"/>
            </p:cNvSpPr>
            <p:nvPr/>
          </p:nvSpPr>
          <p:spPr bwMode="auto">
            <a:xfrm>
              <a:off x="2236" y="1755"/>
              <a:ext cx="1940" cy="1208"/>
            </a:xfrm>
            <a:prstGeom prst="rect">
              <a:avLst/>
            </a:prstGeom>
            <a:solidFill>
              <a:srgbClr val="FFFFFF"/>
            </a:solidFill>
            <a:ln w="11113">
              <a:solidFill>
                <a:srgbClr val="000000"/>
              </a:solidFill>
              <a:miter lim="800000"/>
              <a:headEnd/>
              <a:tailEnd/>
            </a:ln>
          </p:spPr>
          <p:txBody>
            <a:bodyPr/>
            <a:lstStyle/>
            <a:p>
              <a:endParaRPr lang="en-US"/>
            </a:p>
          </p:txBody>
        </p:sp>
        <p:sp>
          <p:nvSpPr>
            <p:cNvPr id="3189" name="Oval 884"/>
            <p:cNvSpPr>
              <a:spLocks noChangeArrowheads="1"/>
            </p:cNvSpPr>
            <p:nvPr/>
          </p:nvSpPr>
          <p:spPr bwMode="auto">
            <a:xfrm>
              <a:off x="2280"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190" name="Oval 885"/>
            <p:cNvSpPr>
              <a:spLocks noChangeArrowheads="1"/>
            </p:cNvSpPr>
            <p:nvPr/>
          </p:nvSpPr>
          <p:spPr bwMode="auto">
            <a:xfrm>
              <a:off x="2441"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191" name="Oval 886"/>
            <p:cNvSpPr>
              <a:spLocks noChangeArrowheads="1"/>
            </p:cNvSpPr>
            <p:nvPr/>
          </p:nvSpPr>
          <p:spPr bwMode="auto">
            <a:xfrm>
              <a:off x="2595"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192" name="Oval 887"/>
            <p:cNvSpPr>
              <a:spLocks noChangeArrowheads="1"/>
            </p:cNvSpPr>
            <p:nvPr/>
          </p:nvSpPr>
          <p:spPr bwMode="auto">
            <a:xfrm>
              <a:off x="2749"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193" name="Oval 888"/>
            <p:cNvSpPr>
              <a:spLocks noChangeArrowheads="1"/>
            </p:cNvSpPr>
            <p:nvPr/>
          </p:nvSpPr>
          <p:spPr bwMode="auto">
            <a:xfrm>
              <a:off x="2910"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194" name="Oval 889"/>
            <p:cNvSpPr>
              <a:spLocks noChangeArrowheads="1"/>
            </p:cNvSpPr>
            <p:nvPr/>
          </p:nvSpPr>
          <p:spPr bwMode="auto">
            <a:xfrm>
              <a:off x="3063"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195" name="Oval 890"/>
            <p:cNvSpPr>
              <a:spLocks noChangeArrowheads="1"/>
            </p:cNvSpPr>
            <p:nvPr/>
          </p:nvSpPr>
          <p:spPr bwMode="auto">
            <a:xfrm>
              <a:off x="3217"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196" name="Oval 891"/>
            <p:cNvSpPr>
              <a:spLocks noChangeArrowheads="1"/>
            </p:cNvSpPr>
            <p:nvPr/>
          </p:nvSpPr>
          <p:spPr bwMode="auto">
            <a:xfrm>
              <a:off x="3378"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197" name="Oval 892"/>
            <p:cNvSpPr>
              <a:spLocks noChangeArrowheads="1"/>
            </p:cNvSpPr>
            <p:nvPr/>
          </p:nvSpPr>
          <p:spPr bwMode="auto">
            <a:xfrm>
              <a:off x="3532"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198" name="Oval 893"/>
            <p:cNvSpPr>
              <a:spLocks noChangeArrowheads="1"/>
            </p:cNvSpPr>
            <p:nvPr/>
          </p:nvSpPr>
          <p:spPr bwMode="auto">
            <a:xfrm>
              <a:off x="3686"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199" name="Oval 894"/>
            <p:cNvSpPr>
              <a:spLocks noChangeArrowheads="1"/>
            </p:cNvSpPr>
            <p:nvPr/>
          </p:nvSpPr>
          <p:spPr bwMode="auto">
            <a:xfrm>
              <a:off x="3847"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200" name="Oval 895"/>
            <p:cNvSpPr>
              <a:spLocks noChangeArrowheads="1"/>
            </p:cNvSpPr>
            <p:nvPr/>
          </p:nvSpPr>
          <p:spPr bwMode="auto">
            <a:xfrm>
              <a:off x="4000" y="1784"/>
              <a:ext cx="139" cy="139"/>
            </a:xfrm>
            <a:prstGeom prst="ellipse">
              <a:avLst/>
            </a:prstGeom>
            <a:solidFill>
              <a:srgbClr val="FFFFFF"/>
            </a:solidFill>
            <a:ln w="11113">
              <a:solidFill>
                <a:srgbClr val="000000"/>
              </a:solidFill>
              <a:round/>
              <a:headEnd/>
              <a:tailEnd/>
            </a:ln>
          </p:spPr>
          <p:txBody>
            <a:bodyPr/>
            <a:lstStyle/>
            <a:p>
              <a:endParaRPr lang="en-US"/>
            </a:p>
          </p:txBody>
        </p:sp>
        <p:sp>
          <p:nvSpPr>
            <p:cNvPr id="3201" name="Oval 896"/>
            <p:cNvSpPr>
              <a:spLocks noChangeArrowheads="1"/>
            </p:cNvSpPr>
            <p:nvPr/>
          </p:nvSpPr>
          <p:spPr bwMode="auto">
            <a:xfrm>
              <a:off x="2280"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202" name="Oval 897"/>
            <p:cNvSpPr>
              <a:spLocks noChangeArrowheads="1"/>
            </p:cNvSpPr>
            <p:nvPr/>
          </p:nvSpPr>
          <p:spPr bwMode="auto">
            <a:xfrm>
              <a:off x="2441"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203" name="Oval 898"/>
            <p:cNvSpPr>
              <a:spLocks noChangeArrowheads="1"/>
            </p:cNvSpPr>
            <p:nvPr/>
          </p:nvSpPr>
          <p:spPr bwMode="auto">
            <a:xfrm>
              <a:off x="2595"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204" name="Oval 899"/>
            <p:cNvSpPr>
              <a:spLocks noChangeArrowheads="1"/>
            </p:cNvSpPr>
            <p:nvPr/>
          </p:nvSpPr>
          <p:spPr bwMode="auto">
            <a:xfrm>
              <a:off x="2749"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205" name="Oval 900"/>
            <p:cNvSpPr>
              <a:spLocks noChangeArrowheads="1"/>
            </p:cNvSpPr>
            <p:nvPr/>
          </p:nvSpPr>
          <p:spPr bwMode="auto">
            <a:xfrm>
              <a:off x="2910"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206" name="Oval 901"/>
            <p:cNvSpPr>
              <a:spLocks noChangeArrowheads="1"/>
            </p:cNvSpPr>
            <p:nvPr/>
          </p:nvSpPr>
          <p:spPr bwMode="auto">
            <a:xfrm>
              <a:off x="3063"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207" name="Oval 902"/>
            <p:cNvSpPr>
              <a:spLocks noChangeArrowheads="1"/>
            </p:cNvSpPr>
            <p:nvPr/>
          </p:nvSpPr>
          <p:spPr bwMode="auto">
            <a:xfrm>
              <a:off x="3217"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208" name="Oval 903"/>
            <p:cNvSpPr>
              <a:spLocks noChangeArrowheads="1"/>
            </p:cNvSpPr>
            <p:nvPr/>
          </p:nvSpPr>
          <p:spPr bwMode="auto">
            <a:xfrm>
              <a:off x="3378"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209" name="Oval 904"/>
            <p:cNvSpPr>
              <a:spLocks noChangeArrowheads="1"/>
            </p:cNvSpPr>
            <p:nvPr/>
          </p:nvSpPr>
          <p:spPr bwMode="auto">
            <a:xfrm>
              <a:off x="3532"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210" name="Oval 905"/>
            <p:cNvSpPr>
              <a:spLocks noChangeArrowheads="1"/>
            </p:cNvSpPr>
            <p:nvPr/>
          </p:nvSpPr>
          <p:spPr bwMode="auto">
            <a:xfrm>
              <a:off x="3686"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211" name="Oval 906"/>
            <p:cNvSpPr>
              <a:spLocks noChangeArrowheads="1"/>
            </p:cNvSpPr>
            <p:nvPr/>
          </p:nvSpPr>
          <p:spPr bwMode="auto">
            <a:xfrm>
              <a:off x="3847"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212" name="Oval 907"/>
            <p:cNvSpPr>
              <a:spLocks noChangeArrowheads="1"/>
            </p:cNvSpPr>
            <p:nvPr/>
          </p:nvSpPr>
          <p:spPr bwMode="auto">
            <a:xfrm>
              <a:off x="4000" y="1931"/>
              <a:ext cx="139" cy="139"/>
            </a:xfrm>
            <a:prstGeom prst="ellipse">
              <a:avLst/>
            </a:prstGeom>
            <a:solidFill>
              <a:srgbClr val="FFFFFF"/>
            </a:solidFill>
            <a:ln w="11113">
              <a:solidFill>
                <a:srgbClr val="000000"/>
              </a:solidFill>
              <a:round/>
              <a:headEnd/>
              <a:tailEnd/>
            </a:ln>
          </p:spPr>
          <p:txBody>
            <a:bodyPr/>
            <a:lstStyle/>
            <a:p>
              <a:endParaRPr lang="en-US"/>
            </a:p>
          </p:txBody>
        </p:sp>
        <p:sp>
          <p:nvSpPr>
            <p:cNvPr id="3213" name="Oval 908"/>
            <p:cNvSpPr>
              <a:spLocks noChangeArrowheads="1"/>
            </p:cNvSpPr>
            <p:nvPr/>
          </p:nvSpPr>
          <p:spPr bwMode="auto">
            <a:xfrm>
              <a:off x="2280"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214" name="Oval 909"/>
            <p:cNvSpPr>
              <a:spLocks noChangeArrowheads="1"/>
            </p:cNvSpPr>
            <p:nvPr/>
          </p:nvSpPr>
          <p:spPr bwMode="auto">
            <a:xfrm>
              <a:off x="2441"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215" name="Oval 910"/>
            <p:cNvSpPr>
              <a:spLocks noChangeArrowheads="1"/>
            </p:cNvSpPr>
            <p:nvPr/>
          </p:nvSpPr>
          <p:spPr bwMode="auto">
            <a:xfrm>
              <a:off x="2595"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216" name="Oval 911"/>
            <p:cNvSpPr>
              <a:spLocks noChangeArrowheads="1"/>
            </p:cNvSpPr>
            <p:nvPr/>
          </p:nvSpPr>
          <p:spPr bwMode="auto">
            <a:xfrm>
              <a:off x="2749"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217" name="Oval 912"/>
            <p:cNvSpPr>
              <a:spLocks noChangeArrowheads="1"/>
            </p:cNvSpPr>
            <p:nvPr/>
          </p:nvSpPr>
          <p:spPr bwMode="auto">
            <a:xfrm>
              <a:off x="2910"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218" name="Oval 913"/>
            <p:cNvSpPr>
              <a:spLocks noChangeArrowheads="1"/>
            </p:cNvSpPr>
            <p:nvPr/>
          </p:nvSpPr>
          <p:spPr bwMode="auto">
            <a:xfrm>
              <a:off x="3063"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219" name="Oval 914"/>
            <p:cNvSpPr>
              <a:spLocks noChangeArrowheads="1"/>
            </p:cNvSpPr>
            <p:nvPr/>
          </p:nvSpPr>
          <p:spPr bwMode="auto">
            <a:xfrm>
              <a:off x="3217"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220" name="Oval 915"/>
            <p:cNvSpPr>
              <a:spLocks noChangeArrowheads="1"/>
            </p:cNvSpPr>
            <p:nvPr/>
          </p:nvSpPr>
          <p:spPr bwMode="auto">
            <a:xfrm>
              <a:off x="3378"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221" name="Oval 916"/>
            <p:cNvSpPr>
              <a:spLocks noChangeArrowheads="1"/>
            </p:cNvSpPr>
            <p:nvPr/>
          </p:nvSpPr>
          <p:spPr bwMode="auto">
            <a:xfrm>
              <a:off x="3532"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222" name="Oval 917"/>
            <p:cNvSpPr>
              <a:spLocks noChangeArrowheads="1"/>
            </p:cNvSpPr>
            <p:nvPr/>
          </p:nvSpPr>
          <p:spPr bwMode="auto">
            <a:xfrm>
              <a:off x="3686"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223" name="Oval 918"/>
            <p:cNvSpPr>
              <a:spLocks noChangeArrowheads="1"/>
            </p:cNvSpPr>
            <p:nvPr/>
          </p:nvSpPr>
          <p:spPr bwMode="auto">
            <a:xfrm>
              <a:off x="3847"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224" name="Oval 919"/>
            <p:cNvSpPr>
              <a:spLocks noChangeArrowheads="1"/>
            </p:cNvSpPr>
            <p:nvPr/>
          </p:nvSpPr>
          <p:spPr bwMode="auto">
            <a:xfrm>
              <a:off x="4000" y="2070"/>
              <a:ext cx="139" cy="139"/>
            </a:xfrm>
            <a:prstGeom prst="ellipse">
              <a:avLst/>
            </a:prstGeom>
            <a:solidFill>
              <a:srgbClr val="FFFFFF"/>
            </a:solidFill>
            <a:ln w="11113">
              <a:solidFill>
                <a:srgbClr val="000000"/>
              </a:solidFill>
              <a:round/>
              <a:headEnd/>
              <a:tailEnd/>
            </a:ln>
          </p:spPr>
          <p:txBody>
            <a:bodyPr/>
            <a:lstStyle/>
            <a:p>
              <a:endParaRPr lang="en-US"/>
            </a:p>
          </p:txBody>
        </p:sp>
        <p:sp>
          <p:nvSpPr>
            <p:cNvPr id="3225" name="Oval 920"/>
            <p:cNvSpPr>
              <a:spLocks noChangeArrowheads="1"/>
            </p:cNvSpPr>
            <p:nvPr/>
          </p:nvSpPr>
          <p:spPr bwMode="auto">
            <a:xfrm>
              <a:off x="2280"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226" name="Oval 921"/>
            <p:cNvSpPr>
              <a:spLocks noChangeArrowheads="1"/>
            </p:cNvSpPr>
            <p:nvPr/>
          </p:nvSpPr>
          <p:spPr bwMode="auto">
            <a:xfrm>
              <a:off x="2441"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227" name="Oval 922"/>
            <p:cNvSpPr>
              <a:spLocks noChangeArrowheads="1"/>
            </p:cNvSpPr>
            <p:nvPr/>
          </p:nvSpPr>
          <p:spPr bwMode="auto">
            <a:xfrm>
              <a:off x="2595"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228" name="Oval 923"/>
            <p:cNvSpPr>
              <a:spLocks noChangeArrowheads="1"/>
            </p:cNvSpPr>
            <p:nvPr/>
          </p:nvSpPr>
          <p:spPr bwMode="auto">
            <a:xfrm>
              <a:off x="2749"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229" name="Oval 924"/>
            <p:cNvSpPr>
              <a:spLocks noChangeArrowheads="1"/>
            </p:cNvSpPr>
            <p:nvPr/>
          </p:nvSpPr>
          <p:spPr bwMode="auto">
            <a:xfrm>
              <a:off x="2910"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230" name="Oval 925"/>
            <p:cNvSpPr>
              <a:spLocks noChangeArrowheads="1"/>
            </p:cNvSpPr>
            <p:nvPr/>
          </p:nvSpPr>
          <p:spPr bwMode="auto">
            <a:xfrm>
              <a:off x="3063"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231" name="Oval 926"/>
            <p:cNvSpPr>
              <a:spLocks noChangeArrowheads="1"/>
            </p:cNvSpPr>
            <p:nvPr/>
          </p:nvSpPr>
          <p:spPr bwMode="auto">
            <a:xfrm>
              <a:off x="3217"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232" name="Oval 927"/>
            <p:cNvSpPr>
              <a:spLocks noChangeArrowheads="1"/>
            </p:cNvSpPr>
            <p:nvPr/>
          </p:nvSpPr>
          <p:spPr bwMode="auto">
            <a:xfrm>
              <a:off x="3378"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233" name="Oval 928"/>
            <p:cNvSpPr>
              <a:spLocks noChangeArrowheads="1"/>
            </p:cNvSpPr>
            <p:nvPr/>
          </p:nvSpPr>
          <p:spPr bwMode="auto">
            <a:xfrm>
              <a:off x="3532"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234" name="Oval 929"/>
            <p:cNvSpPr>
              <a:spLocks noChangeArrowheads="1"/>
            </p:cNvSpPr>
            <p:nvPr/>
          </p:nvSpPr>
          <p:spPr bwMode="auto">
            <a:xfrm>
              <a:off x="3686"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2" name="Oval 930"/>
            <p:cNvSpPr>
              <a:spLocks noChangeArrowheads="1"/>
            </p:cNvSpPr>
            <p:nvPr/>
          </p:nvSpPr>
          <p:spPr bwMode="auto">
            <a:xfrm>
              <a:off x="3847"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3" name="Oval 931"/>
            <p:cNvSpPr>
              <a:spLocks noChangeArrowheads="1"/>
            </p:cNvSpPr>
            <p:nvPr/>
          </p:nvSpPr>
          <p:spPr bwMode="auto">
            <a:xfrm>
              <a:off x="4000" y="2216"/>
              <a:ext cx="139" cy="139"/>
            </a:xfrm>
            <a:prstGeom prst="ellipse">
              <a:avLst/>
            </a:prstGeom>
            <a:solidFill>
              <a:srgbClr val="FFFFFF"/>
            </a:solidFill>
            <a:ln w="11113">
              <a:solidFill>
                <a:srgbClr val="000000"/>
              </a:solidFill>
              <a:round/>
              <a:headEnd/>
              <a:tailEnd/>
            </a:ln>
          </p:spPr>
          <p:txBody>
            <a:bodyPr/>
            <a:lstStyle/>
            <a:p>
              <a:endParaRPr lang="en-US"/>
            </a:p>
          </p:txBody>
        </p:sp>
        <p:sp>
          <p:nvSpPr>
            <p:cNvPr id="4" name="Oval 932"/>
            <p:cNvSpPr>
              <a:spLocks noChangeArrowheads="1"/>
            </p:cNvSpPr>
            <p:nvPr/>
          </p:nvSpPr>
          <p:spPr bwMode="auto">
            <a:xfrm>
              <a:off x="2280"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5" name="Oval 933"/>
            <p:cNvSpPr>
              <a:spLocks noChangeArrowheads="1"/>
            </p:cNvSpPr>
            <p:nvPr/>
          </p:nvSpPr>
          <p:spPr bwMode="auto">
            <a:xfrm>
              <a:off x="2441"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239" name="Oval 934"/>
            <p:cNvSpPr>
              <a:spLocks noChangeArrowheads="1"/>
            </p:cNvSpPr>
            <p:nvPr/>
          </p:nvSpPr>
          <p:spPr bwMode="auto">
            <a:xfrm>
              <a:off x="2595"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240" name="Oval 935"/>
            <p:cNvSpPr>
              <a:spLocks noChangeArrowheads="1"/>
            </p:cNvSpPr>
            <p:nvPr/>
          </p:nvSpPr>
          <p:spPr bwMode="auto">
            <a:xfrm>
              <a:off x="2749"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241" name="Oval 936"/>
            <p:cNvSpPr>
              <a:spLocks noChangeArrowheads="1"/>
            </p:cNvSpPr>
            <p:nvPr/>
          </p:nvSpPr>
          <p:spPr bwMode="auto">
            <a:xfrm>
              <a:off x="2910"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242" name="Oval 937"/>
            <p:cNvSpPr>
              <a:spLocks noChangeArrowheads="1"/>
            </p:cNvSpPr>
            <p:nvPr/>
          </p:nvSpPr>
          <p:spPr bwMode="auto">
            <a:xfrm>
              <a:off x="3063"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3243" name="Oval 938"/>
            <p:cNvSpPr>
              <a:spLocks noChangeArrowheads="1"/>
            </p:cNvSpPr>
            <p:nvPr/>
          </p:nvSpPr>
          <p:spPr bwMode="auto">
            <a:xfrm>
              <a:off x="3217"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6" name="Oval 939"/>
            <p:cNvSpPr>
              <a:spLocks noChangeArrowheads="1"/>
            </p:cNvSpPr>
            <p:nvPr/>
          </p:nvSpPr>
          <p:spPr bwMode="auto">
            <a:xfrm>
              <a:off x="3378"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7" name="Oval 940"/>
            <p:cNvSpPr>
              <a:spLocks noChangeArrowheads="1"/>
            </p:cNvSpPr>
            <p:nvPr/>
          </p:nvSpPr>
          <p:spPr bwMode="auto">
            <a:xfrm>
              <a:off x="3532"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8" name="Oval 941"/>
            <p:cNvSpPr>
              <a:spLocks noChangeArrowheads="1"/>
            </p:cNvSpPr>
            <p:nvPr/>
          </p:nvSpPr>
          <p:spPr bwMode="auto">
            <a:xfrm>
              <a:off x="3686"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9" name="Oval 942"/>
            <p:cNvSpPr>
              <a:spLocks noChangeArrowheads="1"/>
            </p:cNvSpPr>
            <p:nvPr/>
          </p:nvSpPr>
          <p:spPr bwMode="auto">
            <a:xfrm>
              <a:off x="3847"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10" name="Oval 943"/>
            <p:cNvSpPr>
              <a:spLocks noChangeArrowheads="1"/>
            </p:cNvSpPr>
            <p:nvPr/>
          </p:nvSpPr>
          <p:spPr bwMode="auto">
            <a:xfrm>
              <a:off x="4000" y="2362"/>
              <a:ext cx="139" cy="140"/>
            </a:xfrm>
            <a:prstGeom prst="ellipse">
              <a:avLst/>
            </a:prstGeom>
            <a:solidFill>
              <a:srgbClr val="FFFFFF"/>
            </a:solidFill>
            <a:ln w="11113">
              <a:solidFill>
                <a:srgbClr val="000000"/>
              </a:solidFill>
              <a:round/>
              <a:headEnd/>
              <a:tailEnd/>
            </a:ln>
          </p:spPr>
          <p:txBody>
            <a:bodyPr/>
            <a:lstStyle/>
            <a:p>
              <a:endParaRPr lang="en-US"/>
            </a:p>
          </p:txBody>
        </p:sp>
        <p:sp>
          <p:nvSpPr>
            <p:cNvPr id="11" name="Oval 944"/>
            <p:cNvSpPr>
              <a:spLocks noChangeArrowheads="1"/>
            </p:cNvSpPr>
            <p:nvPr/>
          </p:nvSpPr>
          <p:spPr bwMode="auto">
            <a:xfrm>
              <a:off x="2280"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12" name="Oval 945"/>
            <p:cNvSpPr>
              <a:spLocks noChangeArrowheads="1"/>
            </p:cNvSpPr>
            <p:nvPr/>
          </p:nvSpPr>
          <p:spPr bwMode="auto">
            <a:xfrm>
              <a:off x="2441"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13" name="Oval 946"/>
            <p:cNvSpPr>
              <a:spLocks noChangeArrowheads="1"/>
            </p:cNvSpPr>
            <p:nvPr/>
          </p:nvSpPr>
          <p:spPr bwMode="auto">
            <a:xfrm>
              <a:off x="2595"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14" name="Oval 947"/>
            <p:cNvSpPr>
              <a:spLocks noChangeArrowheads="1"/>
            </p:cNvSpPr>
            <p:nvPr/>
          </p:nvSpPr>
          <p:spPr bwMode="auto">
            <a:xfrm>
              <a:off x="2749"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253" name="Oval 948"/>
            <p:cNvSpPr>
              <a:spLocks noChangeArrowheads="1"/>
            </p:cNvSpPr>
            <p:nvPr/>
          </p:nvSpPr>
          <p:spPr bwMode="auto">
            <a:xfrm>
              <a:off x="2910"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254" name="Oval 949"/>
            <p:cNvSpPr>
              <a:spLocks noChangeArrowheads="1"/>
            </p:cNvSpPr>
            <p:nvPr/>
          </p:nvSpPr>
          <p:spPr bwMode="auto">
            <a:xfrm>
              <a:off x="3063"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255" name="Oval 950"/>
            <p:cNvSpPr>
              <a:spLocks noChangeArrowheads="1"/>
            </p:cNvSpPr>
            <p:nvPr/>
          </p:nvSpPr>
          <p:spPr bwMode="auto">
            <a:xfrm>
              <a:off x="3217"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256" name="Oval 951"/>
            <p:cNvSpPr>
              <a:spLocks noChangeArrowheads="1"/>
            </p:cNvSpPr>
            <p:nvPr/>
          </p:nvSpPr>
          <p:spPr bwMode="auto">
            <a:xfrm>
              <a:off x="3378"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257" name="Oval 952"/>
            <p:cNvSpPr>
              <a:spLocks noChangeArrowheads="1"/>
            </p:cNvSpPr>
            <p:nvPr/>
          </p:nvSpPr>
          <p:spPr bwMode="auto">
            <a:xfrm>
              <a:off x="3532"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258" name="Oval 953"/>
            <p:cNvSpPr>
              <a:spLocks noChangeArrowheads="1"/>
            </p:cNvSpPr>
            <p:nvPr/>
          </p:nvSpPr>
          <p:spPr bwMode="auto">
            <a:xfrm>
              <a:off x="3686"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259" name="Oval 954"/>
            <p:cNvSpPr>
              <a:spLocks noChangeArrowheads="1"/>
            </p:cNvSpPr>
            <p:nvPr/>
          </p:nvSpPr>
          <p:spPr bwMode="auto">
            <a:xfrm>
              <a:off x="3847"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260" name="Oval 955"/>
            <p:cNvSpPr>
              <a:spLocks noChangeArrowheads="1"/>
            </p:cNvSpPr>
            <p:nvPr/>
          </p:nvSpPr>
          <p:spPr bwMode="auto">
            <a:xfrm>
              <a:off x="4000" y="2509"/>
              <a:ext cx="139" cy="139"/>
            </a:xfrm>
            <a:prstGeom prst="ellipse">
              <a:avLst/>
            </a:prstGeom>
            <a:solidFill>
              <a:srgbClr val="FFFFFF"/>
            </a:solidFill>
            <a:ln w="11113">
              <a:solidFill>
                <a:srgbClr val="000000"/>
              </a:solidFill>
              <a:round/>
              <a:headEnd/>
              <a:tailEnd/>
            </a:ln>
          </p:spPr>
          <p:txBody>
            <a:bodyPr/>
            <a:lstStyle/>
            <a:p>
              <a:endParaRPr lang="en-US"/>
            </a:p>
          </p:txBody>
        </p:sp>
        <p:sp>
          <p:nvSpPr>
            <p:cNvPr id="3261" name="Oval 956"/>
            <p:cNvSpPr>
              <a:spLocks noChangeArrowheads="1"/>
            </p:cNvSpPr>
            <p:nvPr/>
          </p:nvSpPr>
          <p:spPr bwMode="auto">
            <a:xfrm>
              <a:off x="2280"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262" name="Oval 957"/>
            <p:cNvSpPr>
              <a:spLocks noChangeArrowheads="1"/>
            </p:cNvSpPr>
            <p:nvPr/>
          </p:nvSpPr>
          <p:spPr bwMode="auto">
            <a:xfrm>
              <a:off x="2441"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263" name="Oval 958"/>
            <p:cNvSpPr>
              <a:spLocks noChangeArrowheads="1"/>
            </p:cNvSpPr>
            <p:nvPr/>
          </p:nvSpPr>
          <p:spPr bwMode="auto">
            <a:xfrm>
              <a:off x="2595"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264" name="Oval 959"/>
            <p:cNvSpPr>
              <a:spLocks noChangeArrowheads="1"/>
            </p:cNvSpPr>
            <p:nvPr/>
          </p:nvSpPr>
          <p:spPr bwMode="auto">
            <a:xfrm>
              <a:off x="2749"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265" name="Oval 960"/>
            <p:cNvSpPr>
              <a:spLocks noChangeArrowheads="1"/>
            </p:cNvSpPr>
            <p:nvPr/>
          </p:nvSpPr>
          <p:spPr bwMode="auto">
            <a:xfrm>
              <a:off x="2910"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266" name="Oval 961"/>
            <p:cNvSpPr>
              <a:spLocks noChangeArrowheads="1"/>
            </p:cNvSpPr>
            <p:nvPr/>
          </p:nvSpPr>
          <p:spPr bwMode="auto">
            <a:xfrm>
              <a:off x="3063"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267" name="Oval 962"/>
            <p:cNvSpPr>
              <a:spLocks noChangeArrowheads="1"/>
            </p:cNvSpPr>
            <p:nvPr/>
          </p:nvSpPr>
          <p:spPr bwMode="auto">
            <a:xfrm>
              <a:off x="3217"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268" name="Oval 963"/>
            <p:cNvSpPr>
              <a:spLocks noChangeArrowheads="1"/>
            </p:cNvSpPr>
            <p:nvPr/>
          </p:nvSpPr>
          <p:spPr bwMode="auto">
            <a:xfrm>
              <a:off x="3378"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269" name="Oval 964"/>
            <p:cNvSpPr>
              <a:spLocks noChangeArrowheads="1"/>
            </p:cNvSpPr>
            <p:nvPr/>
          </p:nvSpPr>
          <p:spPr bwMode="auto">
            <a:xfrm>
              <a:off x="3532"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270" name="Oval 965"/>
            <p:cNvSpPr>
              <a:spLocks noChangeArrowheads="1"/>
            </p:cNvSpPr>
            <p:nvPr/>
          </p:nvSpPr>
          <p:spPr bwMode="auto">
            <a:xfrm>
              <a:off x="3686"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271" name="Oval 966"/>
            <p:cNvSpPr>
              <a:spLocks noChangeArrowheads="1"/>
            </p:cNvSpPr>
            <p:nvPr/>
          </p:nvSpPr>
          <p:spPr bwMode="auto">
            <a:xfrm>
              <a:off x="3847"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272" name="Oval 967"/>
            <p:cNvSpPr>
              <a:spLocks noChangeArrowheads="1"/>
            </p:cNvSpPr>
            <p:nvPr/>
          </p:nvSpPr>
          <p:spPr bwMode="auto">
            <a:xfrm>
              <a:off x="4000" y="2655"/>
              <a:ext cx="139" cy="139"/>
            </a:xfrm>
            <a:prstGeom prst="ellipse">
              <a:avLst/>
            </a:prstGeom>
            <a:solidFill>
              <a:srgbClr val="FFFFFF"/>
            </a:solidFill>
            <a:ln w="11113">
              <a:solidFill>
                <a:srgbClr val="000000"/>
              </a:solidFill>
              <a:round/>
              <a:headEnd/>
              <a:tailEnd/>
            </a:ln>
          </p:spPr>
          <p:txBody>
            <a:bodyPr/>
            <a:lstStyle/>
            <a:p>
              <a:endParaRPr lang="en-US"/>
            </a:p>
          </p:txBody>
        </p:sp>
        <p:sp>
          <p:nvSpPr>
            <p:cNvPr id="3273" name="Oval 968"/>
            <p:cNvSpPr>
              <a:spLocks noChangeArrowheads="1"/>
            </p:cNvSpPr>
            <p:nvPr/>
          </p:nvSpPr>
          <p:spPr bwMode="auto">
            <a:xfrm>
              <a:off x="2280"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274" name="Oval 969"/>
            <p:cNvSpPr>
              <a:spLocks noChangeArrowheads="1"/>
            </p:cNvSpPr>
            <p:nvPr/>
          </p:nvSpPr>
          <p:spPr bwMode="auto">
            <a:xfrm>
              <a:off x="2441"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275" name="Oval 970"/>
            <p:cNvSpPr>
              <a:spLocks noChangeArrowheads="1"/>
            </p:cNvSpPr>
            <p:nvPr/>
          </p:nvSpPr>
          <p:spPr bwMode="auto">
            <a:xfrm>
              <a:off x="2595"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276" name="Oval 971"/>
            <p:cNvSpPr>
              <a:spLocks noChangeArrowheads="1"/>
            </p:cNvSpPr>
            <p:nvPr/>
          </p:nvSpPr>
          <p:spPr bwMode="auto">
            <a:xfrm>
              <a:off x="2749"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277" name="Oval 972"/>
            <p:cNvSpPr>
              <a:spLocks noChangeArrowheads="1"/>
            </p:cNvSpPr>
            <p:nvPr/>
          </p:nvSpPr>
          <p:spPr bwMode="auto">
            <a:xfrm>
              <a:off x="2910"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278" name="Oval 973"/>
            <p:cNvSpPr>
              <a:spLocks noChangeArrowheads="1"/>
            </p:cNvSpPr>
            <p:nvPr/>
          </p:nvSpPr>
          <p:spPr bwMode="auto">
            <a:xfrm>
              <a:off x="3063"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279" name="Oval 974"/>
            <p:cNvSpPr>
              <a:spLocks noChangeArrowheads="1"/>
            </p:cNvSpPr>
            <p:nvPr/>
          </p:nvSpPr>
          <p:spPr bwMode="auto">
            <a:xfrm>
              <a:off x="3217"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280" name="Oval 975"/>
            <p:cNvSpPr>
              <a:spLocks noChangeArrowheads="1"/>
            </p:cNvSpPr>
            <p:nvPr/>
          </p:nvSpPr>
          <p:spPr bwMode="auto">
            <a:xfrm>
              <a:off x="3378"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281" name="Oval 976"/>
            <p:cNvSpPr>
              <a:spLocks noChangeArrowheads="1"/>
            </p:cNvSpPr>
            <p:nvPr/>
          </p:nvSpPr>
          <p:spPr bwMode="auto">
            <a:xfrm>
              <a:off x="3532"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282" name="Oval 977"/>
            <p:cNvSpPr>
              <a:spLocks noChangeArrowheads="1"/>
            </p:cNvSpPr>
            <p:nvPr/>
          </p:nvSpPr>
          <p:spPr bwMode="auto">
            <a:xfrm>
              <a:off x="3686"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283" name="Oval 978"/>
            <p:cNvSpPr>
              <a:spLocks noChangeArrowheads="1"/>
            </p:cNvSpPr>
            <p:nvPr/>
          </p:nvSpPr>
          <p:spPr bwMode="auto">
            <a:xfrm>
              <a:off x="3847"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284" name="Oval 979"/>
            <p:cNvSpPr>
              <a:spLocks noChangeArrowheads="1"/>
            </p:cNvSpPr>
            <p:nvPr/>
          </p:nvSpPr>
          <p:spPr bwMode="auto">
            <a:xfrm>
              <a:off x="4000" y="2802"/>
              <a:ext cx="139" cy="139"/>
            </a:xfrm>
            <a:prstGeom prst="ellipse">
              <a:avLst/>
            </a:prstGeom>
            <a:solidFill>
              <a:srgbClr val="FFFFFF"/>
            </a:solidFill>
            <a:ln w="11113">
              <a:solidFill>
                <a:srgbClr val="000000"/>
              </a:solidFill>
              <a:round/>
              <a:headEnd/>
              <a:tailEnd/>
            </a:ln>
          </p:spPr>
          <p:txBody>
            <a:bodyPr/>
            <a:lstStyle/>
            <a:p>
              <a:endParaRPr lang="en-US"/>
            </a:p>
          </p:txBody>
        </p:sp>
        <p:sp>
          <p:nvSpPr>
            <p:cNvPr id="3285" name="Rectangle 980"/>
            <p:cNvSpPr>
              <a:spLocks noChangeArrowheads="1"/>
            </p:cNvSpPr>
            <p:nvPr/>
          </p:nvSpPr>
          <p:spPr bwMode="auto">
            <a:xfrm>
              <a:off x="2143" y="1809"/>
              <a:ext cx="52"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A</a:t>
              </a:r>
              <a:endParaRPr lang="el-GR">
                <a:latin typeface="Athens" charset="0"/>
                <a:cs typeface="Athens" charset="0"/>
              </a:endParaRPr>
            </a:p>
          </p:txBody>
        </p:sp>
        <p:sp>
          <p:nvSpPr>
            <p:cNvPr id="3286" name="Rectangle 981"/>
            <p:cNvSpPr>
              <a:spLocks noChangeArrowheads="1"/>
            </p:cNvSpPr>
            <p:nvPr/>
          </p:nvSpPr>
          <p:spPr bwMode="auto">
            <a:xfrm>
              <a:off x="2143" y="2256"/>
              <a:ext cx="5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D</a:t>
              </a:r>
              <a:endParaRPr lang="el-GR">
                <a:latin typeface="Athens" charset="0"/>
                <a:cs typeface="Athens" charset="0"/>
              </a:endParaRPr>
            </a:p>
          </p:txBody>
        </p:sp>
        <p:sp>
          <p:nvSpPr>
            <p:cNvPr id="3287" name="Rectangle 982"/>
            <p:cNvSpPr>
              <a:spLocks noChangeArrowheads="1"/>
            </p:cNvSpPr>
            <p:nvPr/>
          </p:nvSpPr>
          <p:spPr bwMode="auto">
            <a:xfrm>
              <a:off x="2143" y="2109"/>
              <a:ext cx="4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C</a:t>
              </a:r>
              <a:endParaRPr lang="el-GR">
                <a:latin typeface="Athens" charset="0"/>
                <a:cs typeface="Athens" charset="0"/>
              </a:endParaRPr>
            </a:p>
          </p:txBody>
        </p:sp>
        <p:sp>
          <p:nvSpPr>
            <p:cNvPr id="3288" name="Rectangle 983"/>
            <p:cNvSpPr>
              <a:spLocks noChangeArrowheads="1"/>
            </p:cNvSpPr>
            <p:nvPr/>
          </p:nvSpPr>
          <p:spPr bwMode="auto">
            <a:xfrm>
              <a:off x="2143" y="1963"/>
              <a:ext cx="46"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B</a:t>
              </a:r>
              <a:endParaRPr lang="el-GR">
                <a:latin typeface="Athens" charset="0"/>
                <a:cs typeface="Athens" charset="0"/>
              </a:endParaRPr>
            </a:p>
          </p:txBody>
        </p:sp>
        <p:sp>
          <p:nvSpPr>
            <p:cNvPr id="3289" name="Rectangle 984"/>
            <p:cNvSpPr>
              <a:spLocks noChangeArrowheads="1"/>
            </p:cNvSpPr>
            <p:nvPr/>
          </p:nvSpPr>
          <p:spPr bwMode="auto">
            <a:xfrm>
              <a:off x="2143" y="2680"/>
              <a:ext cx="4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G</a:t>
              </a:r>
              <a:endParaRPr lang="el-GR">
                <a:latin typeface="Athens" charset="0"/>
                <a:cs typeface="Athens" charset="0"/>
              </a:endParaRPr>
            </a:p>
          </p:txBody>
        </p:sp>
        <p:sp>
          <p:nvSpPr>
            <p:cNvPr id="3290" name="Rectangle 985"/>
            <p:cNvSpPr>
              <a:spLocks noChangeArrowheads="1"/>
            </p:cNvSpPr>
            <p:nvPr/>
          </p:nvSpPr>
          <p:spPr bwMode="auto">
            <a:xfrm>
              <a:off x="2143" y="2827"/>
              <a:ext cx="5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H</a:t>
              </a:r>
              <a:endParaRPr lang="el-GR">
                <a:latin typeface="Athens" charset="0"/>
                <a:cs typeface="Athens" charset="0"/>
              </a:endParaRPr>
            </a:p>
          </p:txBody>
        </p:sp>
        <p:sp>
          <p:nvSpPr>
            <p:cNvPr id="3291" name="Rectangle 986"/>
            <p:cNvSpPr>
              <a:spLocks noChangeArrowheads="1"/>
            </p:cNvSpPr>
            <p:nvPr/>
          </p:nvSpPr>
          <p:spPr bwMode="auto">
            <a:xfrm>
              <a:off x="2143" y="2387"/>
              <a:ext cx="4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E</a:t>
              </a:r>
              <a:endParaRPr lang="el-GR">
                <a:latin typeface="Athens" charset="0"/>
                <a:cs typeface="Athens" charset="0"/>
              </a:endParaRPr>
            </a:p>
          </p:txBody>
        </p:sp>
        <p:sp>
          <p:nvSpPr>
            <p:cNvPr id="3292" name="Rectangle 987"/>
            <p:cNvSpPr>
              <a:spLocks noChangeArrowheads="1"/>
            </p:cNvSpPr>
            <p:nvPr/>
          </p:nvSpPr>
          <p:spPr bwMode="auto">
            <a:xfrm>
              <a:off x="2143" y="2534"/>
              <a:ext cx="4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Geneva" charset="0"/>
                  <a:cs typeface="Athens" charset="0"/>
                </a:rPr>
                <a:t>F</a:t>
              </a:r>
              <a:endParaRPr lang="el-GR">
                <a:latin typeface="Athens" charset="0"/>
                <a:cs typeface="Athens" charset="0"/>
              </a:endParaRPr>
            </a:p>
          </p:txBody>
        </p:sp>
        <p:sp>
          <p:nvSpPr>
            <p:cNvPr id="3293" name="Rectangle 988"/>
            <p:cNvSpPr>
              <a:spLocks noChangeArrowheads="1"/>
            </p:cNvSpPr>
            <p:nvPr/>
          </p:nvSpPr>
          <p:spPr bwMode="auto">
            <a:xfrm>
              <a:off x="2274"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3294" name="Rectangle 989"/>
            <p:cNvSpPr>
              <a:spLocks noChangeArrowheads="1"/>
            </p:cNvSpPr>
            <p:nvPr/>
          </p:nvSpPr>
          <p:spPr bwMode="auto">
            <a:xfrm>
              <a:off x="230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295" name="Rectangle 990"/>
            <p:cNvSpPr>
              <a:spLocks noChangeArrowheads="1"/>
            </p:cNvSpPr>
            <p:nvPr/>
          </p:nvSpPr>
          <p:spPr bwMode="auto">
            <a:xfrm>
              <a:off x="232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296" name="Rectangle 991"/>
            <p:cNvSpPr>
              <a:spLocks noChangeArrowheads="1"/>
            </p:cNvSpPr>
            <p:nvPr/>
          </p:nvSpPr>
          <p:spPr bwMode="auto">
            <a:xfrm>
              <a:off x="234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297" name="Rectangle 992"/>
            <p:cNvSpPr>
              <a:spLocks noChangeArrowheads="1"/>
            </p:cNvSpPr>
            <p:nvPr/>
          </p:nvSpPr>
          <p:spPr bwMode="auto">
            <a:xfrm>
              <a:off x="235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298" name="Rectangle 993"/>
            <p:cNvSpPr>
              <a:spLocks noChangeArrowheads="1"/>
            </p:cNvSpPr>
            <p:nvPr/>
          </p:nvSpPr>
          <p:spPr bwMode="auto">
            <a:xfrm>
              <a:off x="237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299" name="Rectangle 994"/>
            <p:cNvSpPr>
              <a:spLocks noChangeArrowheads="1"/>
            </p:cNvSpPr>
            <p:nvPr/>
          </p:nvSpPr>
          <p:spPr bwMode="auto">
            <a:xfrm>
              <a:off x="238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00" name="Rectangle 995"/>
            <p:cNvSpPr>
              <a:spLocks noChangeArrowheads="1"/>
            </p:cNvSpPr>
            <p:nvPr/>
          </p:nvSpPr>
          <p:spPr bwMode="auto">
            <a:xfrm>
              <a:off x="240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01" name="Rectangle 996"/>
            <p:cNvSpPr>
              <a:spLocks noChangeArrowheads="1"/>
            </p:cNvSpPr>
            <p:nvPr/>
          </p:nvSpPr>
          <p:spPr bwMode="auto">
            <a:xfrm>
              <a:off x="2422"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2</a:t>
              </a:r>
              <a:endParaRPr lang="el-GR">
                <a:latin typeface="Athens" charset="0"/>
                <a:cs typeface="Athens" charset="0"/>
              </a:endParaRPr>
            </a:p>
          </p:txBody>
        </p:sp>
        <p:sp>
          <p:nvSpPr>
            <p:cNvPr id="3302" name="Rectangle 997"/>
            <p:cNvSpPr>
              <a:spLocks noChangeArrowheads="1"/>
            </p:cNvSpPr>
            <p:nvPr/>
          </p:nvSpPr>
          <p:spPr bwMode="auto">
            <a:xfrm>
              <a:off x="245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03" name="Rectangle 998"/>
            <p:cNvSpPr>
              <a:spLocks noChangeArrowheads="1"/>
            </p:cNvSpPr>
            <p:nvPr/>
          </p:nvSpPr>
          <p:spPr bwMode="auto">
            <a:xfrm>
              <a:off x="247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04" name="Rectangle 999"/>
            <p:cNvSpPr>
              <a:spLocks noChangeArrowheads="1"/>
            </p:cNvSpPr>
            <p:nvPr/>
          </p:nvSpPr>
          <p:spPr bwMode="auto">
            <a:xfrm>
              <a:off x="248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05" name="Rectangle 1000"/>
            <p:cNvSpPr>
              <a:spLocks noChangeArrowheads="1"/>
            </p:cNvSpPr>
            <p:nvPr/>
          </p:nvSpPr>
          <p:spPr bwMode="auto">
            <a:xfrm>
              <a:off x="250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06" name="Rectangle 1001"/>
            <p:cNvSpPr>
              <a:spLocks noChangeArrowheads="1"/>
            </p:cNvSpPr>
            <p:nvPr/>
          </p:nvSpPr>
          <p:spPr bwMode="auto">
            <a:xfrm>
              <a:off x="252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07" name="Rectangle 1002"/>
            <p:cNvSpPr>
              <a:spLocks noChangeArrowheads="1"/>
            </p:cNvSpPr>
            <p:nvPr/>
          </p:nvSpPr>
          <p:spPr bwMode="auto">
            <a:xfrm>
              <a:off x="253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08" name="Rectangle 1003"/>
            <p:cNvSpPr>
              <a:spLocks noChangeArrowheads="1"/>
            </p:cNvSpPr>
            <p:nvPr/>
          </p:nvSpPr>
          <p:spPr bwMode="auto">
            <a:xfrm>
              <a:off x="255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09" name="Rectangle 1004"/>
            <p:cNvSpPr>
              <a:spLocks noChangeArrowheads="1"/>
            </p:cNvSpPr>
            <p:nvPr/>
          </p:nvSpPr>
          <p:spPr bwMode="auto">
            <a:xfrm>
              <a:off x="2570"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3</a:t>
              </a:r>
              <a:endParaRPr lang="el-GR">
                <a:latin typeface="Athens" charset="0"/>
                <a:cs typeface="Athens" charset="0"/>
              </a:endParaRPr>
            </a:p>
          </p:txBody>
        </p:sp>
        <p:sp>
          <p:nvSpPr>
            <p:cNvPr id="3310" name="Rectangle 1005"/>
            <p:cNvSpPr>
              <a:spLocks noChangeArrowheads="1"/>
            </p:cNvSpPr>
            <p:nvPr/>
          </p:nvSpPr>
          <p:spPr bwMode="auto">
            <a:xfrm>
              <a:off x="260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11" name="Rectangle 1006"/>
            <p:cNvSpPr>
              <a:spLocks noChangeArrowheads="1"/>
            </p:cNvSpPr>
            <p:nvPr/>
          </p:nvSpPr>
          <p:spPr bwMode="auto">
            <a:xfrm>
              <a:off x="262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12" name="Rectangle 1007"/>
            <p:cNvSpPr>
              <a:spLocks noChangeArrowheads="1"/>
            </p:cNvSpPr>
            <p:nvPr/>
          </p:nvSpPr>
          <p:spPr bwMode="auto">
            <a:xfrm>
              <a:off x="263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13" name="Rectangle 1008"/>
            <p:cNvSpPr>
              <a:spLocks noChangeArrowheads="1"/>
            </p:cNvSpPr>
            <p:nvPr/>
          </p:nvSpPr>
          <p:spPr bwMode="auto">
            <a:xfrm>
              <a:off x="265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14" name="Rectangle 1009"/>
            <p:cNvSpPr>
              <a:spLocks noChangeArrowheads="1"/>
            </p:cNvSpPr>
            <p:nvPr/>
          </p:nvSpPr>
          <p:spPr bwMode="auto">
            <a:xfrm>
              <a:off x="266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15" name="Rectangle 1010"/>
            <p:cNvSpPr>
              <a:spLocks noChangeArrowheads="1"/>
            </p:cNvSpPr>
            <p:nvPr/>
          </p:nvSpPr>
          <p:spPr bwMode="auto">
            <a:xfrm>
              <a:off x="268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16" name="Rectangle 1011"/>
            <p:cNvSpPr>
              <a:spLocks noChangeArrowheads="1"/>
            </p:cNvSpPr>
            <p:nvPr/>
          </p:nvSpPr>
          <p:spPr bwMode="auto">
            <a:xfrm>
              <a:off x="270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17" name="Rectangle 1012"/>
            <p:cNvSpPr>
              <a:spLocks noChangeArrowheads="1"/>
            </p:cNvSpPr>
            <p:nvPr/>
          </p:nvSpPr>
          <p:spPr bwMode="auto">
            <a:xfrm>
              <a:off x="271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18" name="Rectangle 1013"/>
            <p:cNvSpPr>
              <a:spLocks noChangeArrowheads="1"/>
            </p:cNvSpPr>
            <p:nvPr/>
          </p:nvSpPr>
          <p:spPr bwMode="auto">
            <a:xfrm>
              <a:off x="2735"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4</a:t>
              </a:r>
              <a:endParaRPr lang="el-GR">
                <a:latin typeface="Athens" charset="0"/>
                <a:cs typeface="Athens" charset="0"/>
              </a:endParaRPr>
            </a:p>
          </p:txBody>
        </p:sp>
        <p:sp>
          <p:nvSpPr>
            <p:cNvPr id="3319" name="Rectangle 1014"/>
            <p:cNvSpPr>
              <a:spLocks noChangeArrowheads="1"/>
            </p:cNvSpPr>
            <p:nvPr/>
          </p:nvSpPr>
          <p:spPr bwMode="auto">
            <a:xfrm>
              <a:off x="276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20" name="Rectangle 1015"/>
            <p:cNvSpPr>
              <a:spLocks noChangeArrowheads="1"/>
            </p:cNvSpPr>
            <p:nvPr/>
          </p:nvSpPr>
          <p:spPr bwMode="auto">
            <a:xfrm>
              <a:off x="278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21" name="Rectangle 1016"/>
            <p:cNvSpPr>
              <a:spLocks noChangeArrowheads="1"/>
            </p:cNvSpPr>
            <p:nvPr/>
          </p:nvSpPr>
          <p:spPr bwMode="auto">
            <a:xfrm>
              <a:off x="280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22" name="Rectangle 1017"/>
            <p:cNvSpPr>
              <a:spLocks noChangeArrowheads="1"/>
            </p:cNvSpPr>
            <p:nvPr/>
          </p:nvSpPr>
          <p:spPr bwMode="auto">
            <a:xfrm>
              <a:off x="281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23" name="Rectangle 1018"/>
            <p:cNvSpPr>
              <a:spLocks noChangeArrowheads="1"/>
            </p:cNvSpPr>
            <p:nvPr/>
          </p:nvSpPr>
          <p:spPr bwMode="auto">
            <a:xfrm>
              <a:off x="283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24" name="Rectangle 1019"/>
            <p:cNvSpPr>
              <a:spLocks noChangeArrowheads="1"/>
            </p:cNvSpPr>
            <p:nvPr/>
          </p:nvSpPr>
          <p:spPr bwMode="auto">
            <a:xfrm>
              <a:off x="285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25" name="Rectangle 1020"/>
            <p:cNvSpPr>
              <a:spLocks noChangeArrowheads="1"/>
            </p:cNvSpPr>
            <p:nvPr/>
          </p:nvSpPr>
          <p:spPr bwMode="auto">
            <a:xfrm>
              <a:off x="286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26" name="Rectangle 1021"/>
            <p:cNvSpPr>
              <a:spLocks noChangeArrowheads="1"/>
            </p:cNvSpPr>
            <p:nvPr/>
          </p:nvSpPr>
          <p:spPr bwMode="auto">
            <a:xfrm>
              <a:off x="288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27" name="Rectangle 1022"/>
            <p:cNvSpPr>
              <a:spLocks noChangeArrowheads="1"/>
            </p:cNvSpPr>
            <p:nvPr/>
          </p:nvSpPr>
          <p:spPr bwMode="auto">
            <a:xfrm>
              <a:off x="2900"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5</a:t>
              </a:r>
              <a:endParaRPr lang="el-GR">
                <a:latin typeface="Athens" charset="0"/>
                <a:cs typeface="Athens" charset="0"/>
              </a:endParaRPr>
            </a:p>
          </p:txBody>
        </p:sp>
        <p:sp>
          <p:nvSpPr>
            <p:cNvPr id="3328" name="Rectangle 1023"/>
            <p:cNvSpPr>
              <a:spLocks noChangeArrowheads="1"/>
            </p:cNvSpPr>
            <p:nvPr/>
          </p:nvSpPr>
          <p:spPr bwMode="auto">
            <a:xfrm>
              <a:off x="293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29" name="Rectangle 0"/>
            <p:cNvSpPr>
              <a:spLocks noChangeArrowheads="1"/>
            </p:cNvSpPr>
            <p:nvPr/>
          </p:nvSpPr>
          <p:spPr bwMode="auto">
            <a:xfrm>
              <a:off x="294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30" name="Rectangle 1"/>
            <p:cNvSpPr>
              <a:spLocks noChangeArrowheads="1"/>
            </p:cNvSpPr>
            <p:nvPr/>
          </p:nvSpPr>
          <p:spPr bwMode="auto">
            <a:xfrm>
              <a:off x="296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31" name="Rectangle 2"/>
            <p:cNvSpPr>
              <a:spLocks noChangeArrowheads="1"/>
            </p:cNvSpPr>
            <p:nvPr/>
          </p:nvSpPr>
          <p:spPr bwMode="auto">
            <a:xfrm>
              <a:off x="298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32" name="Rectangle 3"/>
            <p:cNvSpPr>
              <a:spLocks noChangeArrowheads="1"/>
            </p:cNvSpPr>
            <p:nvPr/>
          </p:nvSpPr>
          <p:spPr bwMode="auto">
            <a:xfrm>
              <a:off x="299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33" name="Rectangle 4"/>
            <p:cNvSpPr>
              <a:spLocks noChangeArrowheads="1"/>
            </p:cNvSpPr>
            <p:nvPr/>
          </p:nvSpPr>
          <p:spPr bwMode="auto">
            <a:xfrm>
              <a:off x="301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34" name="Rectangle 5"/>
            <p:cNvSpPr>
              <a:spLocks noChangeArrowheads="1"/>
            </p:cNvSpPr>
            <p:nvPr/>
          </p:nvSpPr>
          <p:spPr bwMode="auto">
            <a:xfrm>
              <a:off x="303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35" name="Rectangle 6"/>
            <p:cNvSpPr>
              <a:spLocks noChangeArrowheads="1"/>
            </p:cNvSpPr>
            <p:nvPr/>
          </p:nvSpPr>
          <p:spPr bwMode="auto">
            <a:xfrm>
              <a:off x="3048"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6</a:t>
              </a:r>
              <a:endParaRPr lang="el-GR">
                <a:latin typeface="Athens" charset="0"/>
                <a:cs typeface="Athens" charset="0"/>
              </a:endParaRPr>
            </a:p>
          </p:txBody>
        </p:sp>
        <p:sp>
          <p:nvSpPr>
            <p:cNvPr id="3336" name="Rectangle 7"/>
            <p:cNvSpPr>
              <a:spLocks noChangeArrowheads="1"/>
            </p:cNvSpPr>
            <p:nvPr/>
          </p:nvSpPr>
          <p:spPr bwMode="auto">
            <a:xfrm>
              <a:off x="308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37" name="Rectangle 8"/>
            <p:cNvSpPr>
              <a:spLocks noChangeArrowheads="1"/>
            </p:cNvSpPr>
            <p:nvPr/>
          </p:nvSpPr>
          <p:spPr bwMode="auto">
            <a:xfrm>
              <a:off x="309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38" name="Rectangle 9"/>
            <p:cNvSpPr>
              <a:spLocks noChangeArrowheads="1"/>
            </p:cNvSpPr>
            <p:nvPr/>
          </p:nvSpPr>
          <p:spPr bwMode="auto">
            <a:xfrm>
              <a:off x="311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39" name="Rectangle 10"/>
            <p:cNvSpPr>
              <a:spLocks noChangeArrowheads="1"/>
            </p:cNvSpPr>
            <p:nvPr/>
          </p:nvSpPr>
          <p:spPr bwMode="auto">
            <a:xfrm>
              <a:off x="313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40" name="Rectangle 11"/>
            <p:cNvSpPr>
              <a:spLocks noChangeArrowheads="1"/>
            </p:cNvSpPr>
            <p:nvPr/>
          </p:nvSpPr>
          <p:spPr bwMode="auto">
            <a:xfrm>
              <a:off x="314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41" name="Rectangle 12"/>
            <p:cNvSpPr>
              <a:spLocks noChangeArrowheads="1"/>
            </p:cNvSpPr>
            <p:nvPr/>
          </p:nvSpPr>
          <p:spPr bwMode="auto">
            <a:xfrm>
              <a:off x="316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42" name="Rectangle 13"/>
            <p:cNvSpPr>
              <a:spLocks noChangeArrowheads="1"/>
            </p:cNvSpPr>
            <p:nvPr/>
          </p:nvSpPr>
          <p:spPr bwMode="auto">
            <a:xfrm>
              <a:off x="318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43" name="Rectangle 14"/>
            <p:cNvSpPr>
              <a:spLocks noChangeArrowheads="1"/>
            </p:cNvSpPr>
            <p:nvPr/>
          </p:nvSpPr>
          <p:spPr bwMode="auto">
            <a:xfrm>
              <a:off x="319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44" name="Rectangle 15"/>
            <p:cNvSpPr>
              <a:spLocks noChangeArrowheads="1"/>
            </p:cNvSpPr>
            <p:nvPr/>
          </p:nvSpPr>
          <p:spPr bwMode="auto">
            <a:xfrm>
              <a:off x="3213"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7</a:t>
              </a:r>
              <a:endParaRPr lang="el-GR">
                <a:latin typeface="Athens" charset="0"/>
                <a:cs typeface="Athens" charset="0"/>
              </a:endParaRPr>
            </a:p>
          </p:txBody>
        </p:sp>
        <p:sp>
          <p:nvSpPr>
            <p:cNvPr id="3345" name="Rectangle 16"/>
            <p:cNvSpPr>
              <a:spLocks noChangeArrowheads="1"/>
            </p:cNvSpPr>
            <p:nvPr/>
          </p:nvSpPr>
          <p:spPr bwMode="auto">
            <a:xfrm>
              <a:off x="324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46" name="Rectangle 17"/>
            <p:cNvSpPr>
              <a:spLocks noChangeArrowheads="1"/>
            </p:cNvSpPr>
            <p:nvPr/>
          </p:nvSpPr>
          <p:spPr bwMode="auto">
            <a:xfrm>
              <a:off x="326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47" name="Rectangle 18"/>
            <p:cNvSpPr>
              <a:spLocks noChangeArrowheads="1"/>
            </p:cNvSpPr>
            <p:nvPr/>
          </p:nvSpPr>
          <p:spPr bwMode="auto">
            <a:xfrm>
              <a:off x="327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48" name="Rectangle 19"/>
            <p:cNvSpPr>
              <a:spLocks noChangeArrowheads="1"/>
            </p:cNvSpPr>
            <p:nvPr/>
          </p:nvSpPr>
          <p:spPr bwMode="auto">
            <a:xfrm>
              <a:off x="329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49" name="Rectangle 20"/>
            <p:cNvSpPr>
              <a:spLocks noChangeArrowheads="1"/>
            </p:cNvSpPr>
            <p:nvPr/>
          </p:nvSpPr>
          <p:spPr bwMode="auto">
            <a:xfrm>
              <a:off x="331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50" name="Rectangle 21"/>
            <p:cNvSpPr>
              <a:spLocks noChangeArrowheads="1"/>
            </p:cNvSpPr>
            <p:nvPr/>
          </p:nvSpPr>
          <p:spPr bwMode="auto">
            <a:xfrm>
              <a:off x="332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51" name="Rectangle 22"/>
            <p:cNvSpPr>
              <a:spLocks noChangeArrowheads="1"/>
            </p:cNvSpPr>
            <p:nvPr/>
          </p:nvSpPr>
          <p:spPr bwMode="auto">
            <a:xfrm>
              <a:off x="334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52" name="Rectangle 23"/>
            <p:cNvSpPr>
              <a:spLocks noChangeArrowheads="1"/>
            </p:cNvSpPr>
            <p:nvPr/>
          </p:nvSpPr>
          <p:spPr bwMode="auto">
            <a:xfrm>
              <a:off x="3361"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8</a:t>
              </a:r>
              <a:endParaRPr lang="el-GR">
                <a:latin typeface="Athens" charset="0"/>
                <a:cs typeface="Athens" charset="0"/>
              </a:endParaRPr>
            </a:p>
          </p:txBody>
        </p:sp>
        <p:sp>
          <p:nvSpPr>
            <p:cNvPr id="3353" name="Rectangle 24"/>
            <p:cNvSpPr>
              <a:spLocks noChangeArrowheads="1"/>
            </p:cNvSpPr>
            <p:nvPr/>
          </p:nvSpPr>
          <p:spPr bwMode="auto">
            <a:xfrm>
              <a:off x="339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54" name="Rectangle 25"/>
            <p:cNvSpPr>
              <a:spLocks noChangeArrowheads="1"/>
            </p:cNvSpPr>
            <p:nvPr/>
          </p:nvSpPr>
          <p:spPr bwMode="auto">
            <a:xfrm>
              <a:off x="341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55" name="Rectangle 26"/>
            <p:cNvSpPr>
              <a:spLocks noChangeArrowheads="1"/>
            </p:cNvSpPr>
            <p:nvPr/>
          </p:nvSpPr>
          <p:spPr bwMode="auto">
            <a:xfrm>
              <a:off x="342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56" name="Rectangle 27"/>
            <p:cNvSpPr>
              <a:spLocks noChangeArrowheads="1"/>
            </p:cNvSpPr>
            <p:nvPr/>
          </p:nvSpPr>
          <p:spPr bwMode="auto">
            <a:xfrm>
              <a:off x="344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57" name="Rectangle 28"/>
            <p:cNvSpPr>
              <a:spLocks noChangeArrowheads="1"/>
            </p:cNvSpPr>
            <p:nvPr/>
          </p:nvSpPr>
          <p:spPr bwMode="auto">
            <a:xfrm>
              <a:off x="346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58" name="Rectangle 29"/>
            <p:cNvSpPr>
              <a:spLocks noChangeArrowheads="1"/>
            </p:cNvSpPr>
            <p:nvPr/>
          </p:nvSpPr>
          <p:spPr bwMode="auto">
            <a:xfrm>
              <a:off x="347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59" name="Rectangle 30"/>
            <p:cNvSpPr>
              <a:spLocks noChangeArrowheads="1"/>
            </p:cNvSpPr>
            <p:nvPr/>
          </p:nvSpPr>
          <p:spPr bwMode="auto">
            <a:xfrm>
              <a:off x="349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60" name="Rectangle 31"/>
            <p:cNvSpPr>
              <a:spLocks noChangeArrowheads="1"/>
            </p:cNvSpPr>
            <p:nvPr/>
          </p:nvSpPr>
          <p:spPr bwMode="auto">
            <a:xfrm>
              <a:off x="3509"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9</a:t>
              </a:r>
              <a:endParaRPr lang="el-GR">
                <a:latin typeface="Athens" charset="0"/>
                <a:cs typeface="Athens" charset="0"/>
              </a:endParaRPr>
            </a:p>
          </p:txBody>
        </p:sp>
        <p:sp>
          <p:nvSpPr>
            <p:cNvPr id="3361" name="Rectangle 32"/>
            <p:cNvSpPr>
              <a:spLocks noChangeArrowheads="1"/>
            </p:cNvSpPr>
            <p:nvPr/>
          </p:nvSpPr>
          <p:spPr bwMode="auto">
            <a:xfrm>
              <a:off x="354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62" name="Rectangle 33"/>
            <p:cNvSpPr>
              <a:spLocks noChangeArrowheads="1"/>
            </p:cNvSpPr>
            <p:nvPr/>
          </p:nvSpPr>
          <p:spPr bwMode="auto">
            <a:xfrm>
              <a:off x="355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63" name="Rectangle 34"/>
            <p:cNvSpPr>
              <a:spLocks noChangeArrowheads="1"/>
            </p:cNvSpPr>
            <p:nvPr/>
          </p:nvSpPr>
          <p:spPr bwMode="auto">
            <a:xfrm>
              <a:off x="357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64" name="Rectangle 35"/>
            <p:cNvSpPr>
              <a:spLocks noChangeArrowheads="1"/>
            </p:cNvSpPr>
            <p:nvPr/>
          </p:nvSpPr>
          <p:spPr bwMode="auto">
            <a:xfrm>
              <a:off x="359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65" name="Rectangle 36"/>
            <p:cNvSpPr>
              <a:spLocks noChangeArrowheads="1"/>
            </p:cNvSpPr>
            <p:nvPr/>
          </p:nvSpPr>
          <p:spPr bwMode="auto">
            <a:xfrm>
              <a:off x="360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66" name="Rectangle 37"/>
            <p:cNvSpPr>
              <a:spLocks noChangeArrowheads="1"/>
            </p:cNvSpPr>
            <p:nvPr/>
          </p:nvSpPr>
          <p:spPr bwMode="auto">
            <a:xfrm>
              <a:off x="362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67" name="Rectangle 38"/>
            <p:cNvSpPr>
              <a:spLocks noChangeArrowheads="1"/>
            </p:cNvSpPr>
            <p:nvPr/>
          </p:nvSpPr>
          <p:spPr bwMode="auto">
            <a:xfrm>
              <a:off x="364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68" name="Rectangle 39"/>
            <p:cNvSpPr>
              <a:spLocks noChangeArrowheads="1"/>
            </p:cNvSpPr>
            <p:nvPr/>
          </p:nvSpPr>
          <p:spPr bwMode="auto">
            <a:xfrm>
              <a:off x="3657"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3369" name="Rectangle 40"/>
            <p:cNvSpPr>
              <a:spLocks noChangeArrowheads="1"/>
            </p:cNvSpPr>
            <p:nvPr/>
          </p:nvSpPr>
          <p:spPr bwMode="auto">
            <a:xfrm>
              <a:off x="3690"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0</a:t>
              </a:r>
              <a:endParaRPr lang="el-GR">
                <a:latin typeface="Athens" charset="0"/>
                <a:cs typeface="Athens" charset="0"/>
              </a:endParaRPr>
            </a:p>
          </p:txBody>
        </p:sp>
        <p:sp>
          <p:nvSpPr>
            <p:cNvPr id="3370" name="Rectangle 41"/>
            <p:cNvSpPr>
              <a:spLocks noChangeArrowheads="1"/>
            </p:cNvSpPr>
            <p:nvPr/>
          </p:nvSpPr>
          <p:spPr bwMode="auto">
            <a:xfrm>
              <a:off x="372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71" name="Rectangle 42"/>
            <p:cNvSpPr>
              <a:spLocks noChangeArrowheads="1"/>
            </p:cNvSpPr>
            <p:nvPr/>
          </p:nvSpPr>
          <p:spPr bwMode="auto">
            <a:xfrm>
              <a:off x="374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72" name="Rectangle 43"/>
            <p:cNvSpPr>
              <a:spLocks noChangeArrowheads="1"/>
            </p:cNvSpPr>
            <p:nvPr/>
          </p:nvSpPr>
          <p:spPr bwMode="auto">
            <a:xfrm>
              <a:off x="375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73" name="Rectangle 44"/>
            <p:cNvSpPr>
              <a:spLocks noChangeArrowheads="1"/>
            </p:cNvSpPr>
            <p:nvPr/>
          </p:nvSpPr>
          <p:spPr bwMode="auto">
            <a:xfrm>
              <a:off x="377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74" name="Rectangle 45"/>
            <p:cNvSpPr>
              <a:spLocks noChangeArrowheads="1"/>
            </p:cNvSpPr>
            <p:nvPr/>
          </p:nvSpPr>
          <p:spPr bwMode="auto">
            <a:xfrm>
              <a:off x="378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75" name="Rectangle 46"/>
            <p:cNvSpPr>
              <a:spLocks noChangeArrowheads="1"/>
            </p:cNvSpPr>
            <p:nvPr/>
          </p:nvSpPr>
          <p:spPr bwMode="auto">
            <a:xfrm>
              <a:off x="3805"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3376" name="Rectangle 47"/>
            <p:cNvSpPr>
              <a:spLocks noChangeArrowheads="1"/>
            </p:cNvSpPr>
            <p:nvPr/>
          </p:nvSpPr>
          <p:spPr bwMode="auto">
            <a:xfrm>
              <a:off x="3836"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3377" name="Rectangle 48"/>
            <p:cNvSpPr>
              <a:spLocks noChangeArrowheads="1"/>
            </p:cNvSpPr>
            <p:nvPr/>
          </p:nvSpPr>
          <p:spPr bwMode="auto">
            <a:xfrm>
              <a:off x="386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78" name="Rectangle 49"/>
            <p:cNvSpPr>
              <a:spLocks noChangeArrowheads="1"/>
            </p:cNvSpPr>
            <p:nvPr/>
          </p:nvSpPr>
          <p:spPr bwMode="auto">
            <a:xfrm>
              <a:off x="388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79" name="Rectangle 50"/>
            <p:cNvSpPr>
              <a:spLocks noChangeArrowheads="1"/>
            </p:cNvSpPr>
            <p:nvPr/>
          </p:nvSpPr>
          <p:spPr bwMode="auto">
            <a:xfrm>
              <a:off x="390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80" name="Rectangle 51"/>
            <p:cNvSpPr>
              <a:spLocks noChangeArrowheads="1"/>
            </p:cNvSpPr>
            <p:nvPr/>
          </p:nvSpPr>
          <p:spPr bwMode="auto">
            <a:xfrm>
              <a:off x="391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81" name="Rectangle 52"/>
            <p:cNvSpPr>
              <a:spLocks noChangeArrowheads="1"/>
            </p:cNvSpPr>
            <p:nvPr/>
          </p:nvSpPr>
          <p:spPr bwMode="auto">
            <a:xfrm>
              <a:off x="393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82" name="Rectangle 53"/>
            <p:cNvSpPr>
              <a:spLocks noChangeArrowheads="1"/>
            </p:cNvSpPr>
            <p:nvPr/>
          </p:nvSpPr>
          <p:spPr bwMode="auto">
            <a:xfrm>
              <a:off x="3951"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3383" name="Rectangle 54"/>
            <p:cNvSpPr>
              <a:spLocks noChangeArrowheads="1"/>
            </p:cNvSpPr>
            <p:nvPr/>
          </p:nvSpPr>
          <p:spPr bwMode="auto">
            <a:xfrm>
              <a:off x="3984"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2</a:t>
              </a:r>
              <a:endParaRPr lang="el-GR">
                <a:latin typeface="Athens" charset="0"/>
                <a:cs typeface="Athens" charset="0"/>
              </a:endParaRPr>
            </a:p>
          </p:txBody>
        </p:sp>
        <p:sp>
          <p:nvSpPr>
            <p:cNvPr id="3384" name="Rectangle 55"/>
            <p:cNvSpPr>
              <a:spLocks noChangeArrowheads="1"/>
            </p:cNvSpPr>
            <p:nvPr/>
          </p:nvSpPr>
          <p:spPr bwMode="auto">
            <a:xfrm>
              <a:off x="401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85" name="Rectangle 56"/>
            <p:cNvSpPr>
              <a:spLocks noChangeArrowheads="1"/>
            </p:cNvSpPr>
            <p:nvPr/>
          </p:nvSpPr>
          <p:spPr bwMode="auto">
            <a:xfrm>
              <a:off x="403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86" name="Rectangle 57"/>
            <p:cNvSpPr>
              <a:spLocks noChangeArrowheads="1"/>
            </p:cNvSpPr>
            <p:nvPr/>
          </p:nvSpPr>
          <p:spPr bwMode="auto">
            <a:xfrm>
              <a:off x="405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87" name="Rectangle 58"/>
            <p:cNvSpPr>
              <a:spLocks noChangeArrowheads="1"/>
            </p:cNvSpPr>
            <p:nvPr/>
          </p:nvSpPr>
          <p:spPr bwMode="auto">
            <a:xfrm>
              <a:off x="240"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3388" name="Rectangle 59"/>
            <p:cNvSpPr>
              <a:spLocks noChangeArrowheads="1"/>
            </p:cNvSpPr>
            <p:nvPr/>
          </p:nvSpPr>
          <p:spPr bwMode="auto">
            <a:xfrm>
              <a:off x="27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89" name="Rectangle 60"/>
            <p:cNvSpPr>
              <a:spLocks noChangeArrowheads="1"/>
            </p:cNvSpPr>
            <p:nvPr/>
          </p:nvSpPr>
          <p:spPr bwMode="auto">
            <a:xfrm>
              <a:off x="29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90" name="Rectangle 61"/>
            <p:cNvSpPr>
              <a:spLocks noChangeArrowheads="1"/>
            </p:cNvSpPr>
            <p:nvPr/>
          </p:nvSpPr>
          <p:spPr bwMode="auto">
            <a:xfrm>
              <a:off x="30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91" name="Rectangle 62"/>
            <p:cNvSpPr>
              <a:spLocks noChangeArrowheads="1"/>
            </p:cNvSpPr>
            <p:nvPr/>
          </p:nvSpPr>
          <p:spPr bwMode="auto">
            <a:xfrm>
              <a:off x="32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92" name="Rectangle 63"/>
            <p:cNvSpPr>
              <a:spLocks noChangeArrowheads="1"/>
            </p:cNvSpPr>
            <p:nvPr/>
          </p:nvSpPr>
          <p:spPr bwMode="auto">
            <a:xfrm>
              <a:off x="33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93" name="Rectangle 64"/>
            <p:cNvSpPr>
              <a:spLocks noChangeArrowheads="1"/>
            </p:cNvSpPr>
            <p:nvPr/>
          </p:nvSpPr>
          <p:spPr bwMode="auto">
            <a:xfrm>
              <a:off x="35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94" name="Rectangle 65"/>
            <p:cNvSpPr>
              <a:spLocks noChangeArrowheads="1"/>
            </p:cNvSpPr>
            <p:nvPr/>
          </p:nvSpPr>
          <p:spPr bwMode="auto">
            <a:xfrm>
              <a:off x="37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95" name="Rectangle 66"/>
            <p:cNvSpPr>
              <a:spLocks noChangeArrowheads="1"/>
            </p:cNvSpPr>
            <p:nvPr/>
          </p:nvSpPr>
          <p:spPr bwMode="auto">
            <a:xfrm>
              <a:off x="389"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2</a:t>
              </a:r>
              <a:endParaRPr lang="el-GR">
                <a:latin typeface="Athens" charset="0"/>
                <a:cs typeface="Athens" charset="0"/>
              </a:endParaRPr>
            </a:p>
          </p:txBody>
        </p:sp>
        <p:sp>
          <p:nvSpPr>
            <p:cNvPr id="3396" name="Rectangle 67"/>
            <p:cNvSpPr>
              <a:spLocks noChangeArrowheads="1"/>
            </p:cNvSpPr>
            <p:nvPr/>
          </p:nvSpPr>
          <p:spPr bwMode="auto">
            <a:xfrm>
              <a:off x="42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97" name="Rectangle 68"/>
            <p:cNvSpPr>
              <a:spLocks noChangeArrowheads="1"/>
            </p:cNvSpPr>
            <p:nvPr/>
          </p:nvSpPr>
          <p:spPr bwMode="auto">
            <a:xfrm>
              <a:off x="43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98" name="Rectangle 69"/>
            <p:cNvSpPr>
              <a:spLocks noChangeArrowheads="1"/>
            </p:cNvSpPr>
            <p:nvPr/>
          </p:nvSpPr>
          <p:spPr bwMode="auto">
            <a:xfrm>
              <a:off x="45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399" name="Rectangle 70"/>
            <p:cNvSpPr>
              <a:spLocks noChangeArrowheads="1"/>
            </p:cNvSpPr>
            <p:nvPr/>
          </p:nvSpPr>
          <p:spPr bwMode="auto">
            <a:xfrm>
              <a:off x="47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00" name="Rectangle 71"/>
            <p:cNvSpPr>
              <a:spLocks noChangeArrowheads="1"/>
            </p:cNvSpPr>
            <p:nvPr/>
          </p:nvSpPr>
          <p:spPr bwMode="auto">
            <a:xfrm>
              <a:off x="48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01" name="Rectangle 72"/>
            <p:cNvSpPr>
              <a:spLocks noChangeArrowheads="1"/>
            </p:cNvSpPr>
            <p:nvPr/>
          </p:nvSpPr>
          <p:spPr bwMode="auto">
            <a:xfrm>
              <a:off x="50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02" name="Rectangle 73"/>
            <p:cNvSpPr>
              <a:spLocks noChangeArrowheads="1"/>
            </p:cNvSpPr>
            <p:nvPr/>
          </p:nvSpPr>
          <p:spPr bwMode="auto">
            <a:xfrm>
              <a:off x="52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03" name="Rectangle 74"/>
            <p:cNvSpPr>
              <a:spLocks noChangeArrowheads="1"/>
            </p:cNvSpPr>
            <p:nvPr/>
          </p:nvSpPr>
          <p:spPr bwMode="auto">
            <a:xfrm>
              <a:off x="537"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3</a:t>
              </a:r>
              <a:endParaRPr lang="el-GR">
                <a:latin typeface="Athens" charset="0"/>
                <a:cs typeface="Athens" charset="0"/>
              </a:endParaRPr>
            </a:p>
          </p:txBody>
        </p:sp>
        <p:sp>
          <p:nvSpPr>
            <p:cNvPr id="3404" name="Rectangle 75"/>
            <p:cNvSpPr>
              <a:spLocks noChangeArrowheads="1"/>
            </p:cNvSpPr>
            <p:nvPr/>
          </p:nvSpPr>
          <p:spPr bwMode="auto">
            <a:xfrm>
              <a:off x="57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05" name="Rectangle 76"/>
            <p:cNvSpPr>
              <a:spLocks noChangeArrowheads="1"/>
            </p:cNvSpPr>
            <p:nvPr/>
          </p:nvSpPr>
          <p:spPr bwMode="auto">
            <a:xfrm>
              <a:off x="58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06" name="Rectangle 77"/>
            <p:cNvSpPr>
              <a:spLocks noChangeArrowheads="1"/>
            </p:cNvSpPr>
            <p:nvPr/>
          </p:nvSpPr>
          <p:spPr bwMode="auto">
            <a:xfrm>
              <a:off x="60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07" name="Rectangle 78"/>
            <p:cNvSpPr>
              <a:spLocks noChangeArrowheads="1"/>
            </p:cNvSpPr>
            <p:nvPr/>
          </p:nvSpPr>
          <p:spPr bwMode="auto">
            <a:xfrm>
              <a:off x="61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08" name="Rectangle 79"/>
            <p:cNvSpPr>
              <a:spLocks noChangeArrowheads="1"/>
            </p:cNvSpPr>
            <p:nvPr/>
          </p:nvSpPr>
          <p:spPr bwMode="auto">
            <a:xfrm>
              <a:off x="63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09" name="Rectangle 80"/>
            <p:cNvSpPr>
              <a:spLocks noChangeArrowheads="1"/>
            </p:cNvSpPr>
            <p:nvPr/>
          </p:nvSpPr>
          <p:spPr bwMode="auto">
            <a:xfrm>
              <a:off x="65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10" name="Rectangle 81"/>
            <p:cNvSpPr>
              <a:spLocks noChangeArrowheads="1"/>
            </p:cNvSpPr>
            <p:nvPr/>
          </p:nvSpPr>
          <p:spPr bwMode="auto">
            <a:xfrm>
              <a:off x="66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11" name="Rectangle 82"/>
            <p:cNvSpPr>
              <a:spLocks noChangeArrowheads="1"/>
            </p:cNvSpPr>
            <p:nvPr/>
          </p:nvSpPr>
          <p:spPr bwMode="auto">
            <a:xfrm>
              <a:off x="68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12" name="Rectangle 83"/>
            <p:cNvSpPr>
              <a:spLocks noChangeArrowheads="1"/>
            </p:cNvSpPr>
            <p:nvPr/>
          </p:nvSpPr>
          <p:spPr bwMode="auto">
            <a:xfrm>
              <a:off x="702"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4</a:t>
              </a:r>
              <a:endParaRPr lang="el-GR">
                <a:latin typeface="Athens" charset="0"/>
                <a:cs typeface="Athens" charset="0"/>
              </a:endParaRPr>
            </a:p>
          </p:txBody>
        </p:sp>
        <p:sp>
          <p:nvSpPr>
            <p:cNvPr id="3413" name="Rectangle 84"/>
            <p:cNvSpPr>
              <a:spLocks noChangeArrowheads="1"/>
            </p:cNvSpPr>
            <p:nvPr/>
          </p:nvSpPr>
          <p:spPr bwMode="auto">
            <a:xfrm>
              <a:off x="73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14" name="Rectangle 85"/>
            <p:cNvSpPr>
              <a:spLocks noChangeArrowheads="1"/>
            </p:cNvSpPr>
            <p:nvPr/>
          </p:nvSpPr>
          <p:spPr bwMode="auto">
            <a:xfrm>
              <a:off x="75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15" name="Rectangle 86"/>
            <p:cNvSpPr>
              <a:spLocks noChangeArrowheads="1"/>
            </p:cNvSpPr>
            <p:nvPr/>
          </p:nvSpPr>
          <p:spPr bwMode="auto">
            <a:xfrm>
              <a:off x="76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16" name="Rectangle 87"/>
            <p:cNvSpPr>
              <a:spLocks noChangeArrowheads="1"/>
            </p:cNvSpPr>
            <p:nvPr/>
          </p:nvSpPr>
          <p:spPr bwMode="auto">
            <a:xfrm>
              <a:off x="78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17" name="Rectangle 88"/>
            <p:cNvSpPr>
              <a:spLocks noChangeArrowheads="1"/>
            </p:cNvSpPr>
            <p:nvPr/>
          </p:nvSpPr>
          <p:spPr bwMode="auto">
            <a:xfrm>
              <a:off x="80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18" name="Rectangle 89"/>
            <p:cNvSpPr>
              <a:spLocks noChangeArrowheads="1"/>
            </p:cNvSpPr>
            <p:nvPr/>
          </p:nvSpPr>
          <p:spPr bwMode="auto">
            <a:xfrm>
              <a:off x="81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19" name="Rectangle 90"/>
            <p:cNvSpPr>
              <a:spLocks noChangeArrowheads="1"/>
            </p:cNvSpPr>
            <p:nvPr/>
          </p:nvSpPr>
          <p:spPr bwMode="auto">
            <a:xfrm>
              <a:off x="83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20" name="Rectangle 91"/>
            <p:cNvSpPr>
              <a:spLocks noChangeArrowheads="1"/>
            </p:cNvSpPr>
            <p:nvPr/>
          </p:nvSpPr>
          <p:spPr bwMode="auto">
            <a:xfrm>
              <a:off x="85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21" name="Rectangle 92"/>
            <p:cNvSpPr>
              <a:spLocks noChangeArrowheads="1"/>
            </p:cNvSpPr>
            <p:nvPr/>
          </p:nvSpPr>
          <p:spPr bwMode="auto">
            <a:xfrm>
              <a:off x="866"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5</a:t>
              </a:r>
              <a:endParaRPr lang="el-GR">
                <a:latin typeface="Athens" charset="0"/>
                <a:cs typeface="Athens" charset="0"/>
              </a:endParaRPr>
            </a:p>
          </p:txBody>
        </p:sp>
        <p:sp>
          <p:nvSpPr>
            <p:cNvPr id="3422" name="Rectangle 93"/>
            <p:cNvSpPr>
              <a:spLocks noChangeArrowheads="1"/>
            </p:cNvSpPr>
            <p:nvPr/>
          </p:nvSpPr>
          <p:spPr bwMode="auto">
            <a:xfrm>
              <a:off x="89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23" name="Rectangle 94"/>
            <p:cNvSpPr>
              <a:spLocks noChangeArrowheads="1"/>
            </p:cNvSpPr>
            <p:nvPr/>
          </p:nvSpPr>
          <p:spPr bwMode="auto">
            <a:xfrm>
              <a:off x="91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24" name="Rectangle 95"/>
            <p:cNvSpPr>
              <a:spLocks noChangeArrowheads="1"/>
            </p:cNvSpPr>
            <p:nvPr/>
          </p:nvSpPr>
          <p:spPr bwMode="auto">
            <a:xfrm>
              <a:off x="93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25" name="Rectangle 96"/>
            <p:cNvSpPr>
              <a:spLocks noChangeArrowheads="1"/>
            </p:cNvSpPr>
            <p:nvPr/>
          </p:nvSpPr>
          <p:spPr bwMode="auto">
            <a:xfrm>
              <a:off x="94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26" name="Rectangle 97"/>
            <p:cNvSpPr>
              <a:spLocks noChangeArrowheads="1"/>
            </p:cNvSpPr>
            <p:nvPr/>
          </p:nvSpPr>
          <p:spPr bwMode="auto">
            <a:xfrm>
              <a:off x="96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27" name="Rectangle 98"/>
            <p:cNvSpPr>
              <a:spLocks noChangeArrowheads="1"/>
            </p:cNvSpPr>
            <p:nvPr/>
          </p:nvSpPr>
          <p:spPr bwMode="auto">
            <a:xfrm>
              <a:off x="98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28" name="Rectangle 99"/>
            <p:cNvSpPr>
              <a:spLocks noChangeArrowheads="1"/>
            </p:cNvSpPr>
            <p:nvPr/>
          </p:nvSpPr>
          <p:spPr bwMode="auto">
            <a:xfrm>
              <a:off x="99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29" name="Rectangle 100"/>
            <p:cNvSpPr>
              <a:spLocks noChangeArrowheads="1"/>
            </p:cNvSpPr>
            <p:nvPr/>
          </p:nvSpPr>
          <p:spPr bwMode="auto">
            <a:xfrm>
              <a:off x="1014"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6</a:t>
              </a:r>
              <a:endParaRPr lang="el-GR">
                <a:latin typeface="Athens" charset="0"/>
                <a:cs typeface="Athens" charset="0"/>
              </a:endParaRPr>
            </a:p>
          </p:txBody>
        </p:sp>
        <p:sp>
          <p:nvSpPr>
            <p:cNvPr id="3430" name="Rectangle 101"/>
            <p:cNvSpPr>
              <a:spLocks noChangeArrowheads="1"/>
            </p:cNvSpPr>
            <p:nvPr/>
          </p:nvSpPr>
          <p:spPr bwMode="auto">
            <a:xfrm>
              <a:off x="104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31" name="Rectangle 102"/>
            <p:cNvSpPr>
              <a:spLocks noChangeArrowheads="1"/>
            </p:cNvSpPr>
            <p:nvPr/>
          </p:nvSpPr>
          <p:spPr bwMode="auto">
            <a:xfrm>
              <a:off x="106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32" name="Rectangle 103"/>
            <p:cNvSpPr>
              <a:spLocks noChangeArrowheads="1"/>
            </p:cNvSpPr>
            <p:nvPr/>
          </p:nvSpPr>
          <p:spPr bwMode="auto">
            <a:xfrm>
              <a:off x="108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33" name="Rectangle 104"/>
            <p:cNvSpPr>
              <a:spLocks noChangeArrowheads="1"/>
            </p:cNvSpPr>
            <p:nvPr/>
          </p:nvSpPr>
          <p:spPr bwMode="auto">
            <a:xfrm>
              <a:off x="109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34" name="Rectangle 105"/>
            <p:cNvSpPr>
              <a:spLocks noChangeArrowheads="1"/>
            </p:cNvSpPr>
            <p:nvPr/>
          </p:nvSpPr>
          <p:spPr bwMode="auto">
            <a:xfrm>
              <a:off x="111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35" name="Rectangle 106"/>
            <p:cNvSpPr>
              <a:spLocks noChangeArrowheads="1"/>
            </p:cNvSpPr>
            <p:nvPr/>
          </p:nvSpPr>
          <p:spPr bwMode="auto">
            <a:xfrm>
              <a:off x="113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36" name="Rectangle 107"/>
            <p:cNvSpPr>
              <a:spLocks noChangeArrowheads="1"/>
            </p:cNvSpPr>
            <p:nvPr/>
          </p:nvSpPr>
          <p:spPr bwMode="auto">
            <a:xfrm>
              <a:off x="114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37" name="Rectangle 108"/>
            <p:cNvSpPr>
              <a:spLocks noChangeArrowheads="1"/>
            </p:cNvSpPr>
            <p:nvPr/>
          </p:nvSpPr>
          <p:spPr bwMode="auto">
            <a:xfrm>
              <a:off x="116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38" name="Rectangle 109"/>
            <p:cNvSpPr>
              <a:spLocks noChangeArrowheads="1"/>
            </p:cNvSpPr>
            <p:nvPr/>
          </p:nvSpPr>
          <p:spPr bwMode="auto">
            <a:xfrm>
              <a:off x="1179"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7</a:t>
              </a:r>
              <a:endParaRPr lang="el-GR">
                <a:latin typeface="Athens" charset="0"/>
                <a:cs typeface="Athens" charset="0"/>
              </a:endParaRPr>
            </a:p>
          </p:txBody>
        </p:sp>
        <p:sp>
          <p:nvSpPr>
            <p:cNvPr id="3439" name="Rectangle 110"/>
            <p:cNvSpPr>
              <a:spLocks noChangeArrowheads="1"/>
            </p:cNvSpPr>
            <p:nvPr/>
          </p:nvSpPr>
          <p:spPr bwMode="auto">
            <a:xfrm>
              <a:off x="121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40" name="Rectangle 111"/>
            <p:cNvSpPr>
              <a:spLocks noChangeArrowheads="1"/>
            </p:cNvSpPr>
            <p:nvPr/>
          </p:nvSpPr>
          <p:spPr bwMode="auto">
            <a:xfrm>
              <a:off x="122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41" name="Rectangle 112"/>
            <p:cNvSpPr>
              <a:spLocks noChangeArrowheads="1"/>
            </p:cNvSpPr>
            <p:nvPr/>
          </p:nvSpPr>
          <p:spPr bwMode="auto">
            <a:xfrm>
              <a:off x="124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42" name="Rectangle 113"/>
            <p:cNvSpPr>
              <a:spLocks noChangeArrowheads="1"/>
            </p:cNvSpPr>
            <p:nvPr/>
          </p:nvSpPr>
          <p:spPr bwMode="auto">
            <a:xfrm>
              <a:off x="126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43" name="Rectangle 114"/>
            <p:cNvSpPr>
              <a:spLocks noChangeArrowheads="1"/>
            </p:cNvSpPr>
            <p:nvPr/>
          </p:nvSpPr>
          <p:spPr bwMode="auto">
            <a:xfrm>
              <a:off x="127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44" name="Rectangle 115"/>
            <p:cNvSpPr>
              <a:spLocks noChangeArrowheads="1"/>
            </p:cNvSpPr>
            <p:nvPr/>
          </p:nvSpPr>
          <p:spPr bwMode="auto">
            <a:xfrm>
              <a:off x="129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45" name="Rectangle 116"/>
            <p:cNvSpPr>
              <a:spLocks noChangeArrowheads="1"/>
            </p:cNvSpPr>
            <p:nvPr/>
          </p:nvSpPr>
          <p:spPr bwMode="auto">
            <a:xfrm>
              <a:off x="131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46" name="Rectangle 117"/>
            <p:cNvSpPr>
              <a:spLocks noChangeArrowheads="1"/>
            </p:cNvSpPr>
            <p:nvPr/>
          </p:nvSpPr>
          <p:spPr bwMode="auto">
            <a:xfrm>
              <a:off x="1327"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8</a:t>
              </a:r>
              <a:endParaRPr lang="el-GR">
                <a:latin typeface="Athens" charset="0"/>
                <a:cs typeface="Athens" charset="0"/>
              </a:endParaRPr>
            </a:p>
          </p:txBody>
        </p:sp>
        <p:sp>
          <p:nvSpPr>
            <p:cNvPr id="3447" name="Rectangle 118"/>
            <p:cNvSpPr>
              <a:spLocks noChangeArrowheads="1"/>
            </p:cNvSpPr>
            <p:nvPr/>
          </p:nvSpPr>
          <p:spPr bwMode="auto">
            <a:xfrm>
              <a:off x="136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48" name="Rectangle 119"/>
            <p:cNvSpPr>
              <a:spLocks noChangeArrowheads="1"/>
            </p:cNvSpPr>
            <p:nvPr/>
          </p:nvSpPr>
          <p:spPr bwMode="auto">
            <a:xfrm>
              <a:off x="137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49" name="Rectangle 120"/>
            <p:cNvSpPr>
              <a:spLocks noChangeArrowheads="1"/>
            </p:cNvSpPr>
            <p:nvPr/>
          </p:nvSpPr>
          <p:spPr bwMode="auto">
            <a:xfrm>
              <a:off x="139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50" name="Rectangle 121"/>
            <p:cNvSpPr>
              <a:spLocks noChangeArrowheads="1"/>
            </p:cNvSpPr>
            <p:nvPr/>
          </p:nvSpPr>
          <p:spPr bwMode="auto">
            <a:xfrm>
              <a:off x="141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51" name="Rectangle 122"/>
            <p:cNvSpPr>
              <a:spLocks noChangeArrowheads="1"/>
            </p:cNvSpPr>
            <p:nvPr/>
          </p:nvSpPr>
          <p:spPr bwMode="auto">
            <a:xfrm>
              <a:off x="142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52" name="Rectangle 123"/>
            <p:cNvSpPr>
              <a:spLocks noChangeArrowheads="1"/>
            </p:cNvSpPr>
            <p:nvPr/>
          </p:nvSpPr>
          <p:spPr bwMode="auto">
            <a:xfrm>
              <a:off x="144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53" name="Rectangle 124"/>
            <p:cNvSpPr>
              <a:spLocks noChangeArrowheads="1"/>
            </p:cNvSpPr>
            <p:nvPr/>
          </p:nvSpPr>
          <p:spPr bwMode="auto">
            <a:xfrm>
              <a:off x="145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54" name="Rectangle 125"/>
            <p:cNvSpPr>
              <a:spLocks noChangeArrowheads="1"/>
            </p:cNvSpPr>
            <p:nvPr/>
          </p:nvSpPr>
          <p:spPr bwMode="auto">
            <a:xfrm>
              <a:off x="1476"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9</a:t>
              </a:r>
              <a:endParaRPr lang="el-GR">
                <a:latin typeface="Athens" charset="0"/>
                <a:cs typeface="Athens" charset="0"/>
              </a:endParaRPr>
            </a:p>
          </p:txBody>
        </p:sp>
        <p:sp>
          <p:nvSpPr>
            <p:cNvPr id="3455" name="Rectangle 126"/>
            <p:cNvSpPr>
              <a:spLocks noChangeArrowheads="1"/>
            </p:cNvSpPr>
            <p:nvPr/>
          </p:nvSpPr>
          <p:spPr bwMode="auto">
            <a:xfrm>
              <a:off x="150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56" name="Rectangle 127"/>
            <p:cNvSpPr>
              <a:spLocks noChangeArrowheads="1"/>
            </p:cNvSpPr>
            <p:nvPr/>
          </p:nvSpPr>
          <p:spPr bwMode="auto">
            <a:xfrm>
              <a:off x="152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57" name="Rectangle 128"/>
            <p:cNvSpPr>
              <a:spLocks noChangeArrowheads="1"/>
            </p:cNvSpPr>
            <p:nvPr/>
          </p:nvSpPr>
          <p:spPr bwMode="auto">
            <a:xfrm>
              <a:off x="154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58" name="Rectangle 129"/>
            <p:cNvSpPr>
              <a:spLocks noChangeArrowheads="1"/>
            </p:cNvSpPr>
            <p:nvPr/>
          </p:nvSpPr>
          <p:spPr bwMode="auto">
            <a:xfrm>
              <a:off x="155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59" name="Rectangle 130"/>
            <p:cNvSpPr>
              <a:spLocks noChangeArrowheads="1"/>
            </p:cNvSpPr>
            <p:nvPr/>
          </p:nvSpPr>
          <p:spPr bwMode="auto">
            <a:xfrm>
              <a:off x="157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60" name="Rectangle 131"/>
            <p:cNvSpPr>
              <a:spLocks noChangeArrowheads="1"/>
            </p:cNvSpPr>
            <p:nvPr/>
          </p:nvSpPr>
          <p:spPr bwMode="auto">
            <a:xfrm>
              <a:off x="159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61" name="Rectangle 132"/>
            <p:cNvSpPr>
              <a:spLocks noChangeArrowheads="1"/>
            </p:cNvSpPr>
            <p:nvPr/>
          </p:nvSpPr>
          <p:spPr bwMode="auto">
            <a:xfrm>
              <a:off x="160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62" name="Rectangle 133"/>
            <p:cNvSpPr>
              <a:spLocks noChangeArrowheads="1"/>
            </p:cNvSpPr>
            <p:nvPr/>
          </p:nvSpPr>
          <p:spPr bwMode="auto">
            <a:xfrm>
              <a:off x="1624"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3463" name="Rectangle 134"/>
            <p:cNvSpPr>
              <a:spLocks noChangeArrowheads="1"/>
            </p:cNvSpPr>
            <p:nvPr/>
          </p:nvSpPr>
          <p:spPr bwMode="auto">
            <a:xfrm>
              <a:off x="1657"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0</a:t>
              </a:r>
              <a:endParaRPr lang="el-GR">
                <a:latin typeface="Athens" charset="0"/>
                <a:cs typeface="Athens" charset="0"/>
              </a:endParaRPr>
            </a:p>
          </p:txBody>
        </p:sp>
        <p:sp>
          <p:nvSpPr>
            <p:cNvPr id="3464" name="Rectangle 135"/>
            <p:cNvSpPr>
              <a:spLocks noChangeArrowheads="1"/>
            </p:cNvSpPr>
            <p:nvPr/>
          </p:nvSpPr>
          <p:spPr bwMode="auto">
            <a:xfrm>
              <a:off x="169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65" name="Rectangle 136"/>
            <p:cNvSpPr>
              <a:spLocks noChangeArrowheads="1"/>
            </p:cNvSpPr>
            <p:nvPr/>
          </p:nvSpPr>
          <p:spPr bwMode="auto">
            <a:xfrm>
              <a:off x="170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66" name="Rectangle 137"/>
            <p:cNvSpPr>
              <a:spLocks noChangeArrowheads="1"/>
            </p:cNvSpPr>
            <p:nvPr/>
          </p:nvSpPr>
          <p:spPr bwMode="auto">
            <a:xfrm>
              <a:off x="1723"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67" name="Rectangle 138"/>
            <p:cNvSpPr>
              <a:spLocks noChangeArrowheads="1"/>
            </p:cNvSpPr>
            <p:nvPr/>
          </p:nvSpPr>
          <p:spPr bwMode="auto">
            <a:xfrm>
              <a:off x="1739"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68" name="Rectangle 139"/>
            <p:cNvSpPr>
              <a:spLocks noChangeArrowheads="1"/>
            </p:cNvSpPr>
            <p:nvPr/>
          </p:nvSpPr>
          <p:spPr bwMode="auto">
            <a:xfrm>
              <a:off x="1756"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69" name="Rectangle 140"/>
            <p:cNvSpPr>
              <a:spLocks noChangeArrowheads="1"/>
            </p:cNvSpPr>
            <p:nvPr/>
          </p:nvSpPr>
          <p:spPr bwMode="auto">
            <a:xfrm>
              <a:off x="1772"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3470" name="Rectangle 141"/>
            <p:cNvSpPr>
              <a:spLocks noChangeArrowheads="1"/>
            </p:cNvSpPr>
            <p:nvPr/>
          </p:nvSpPr>
          <p:spPr bwMode="auto">
            <a:xfrm>
              <a:off x="1803"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3471" name="Rectangle 142"/>
            <p:cNvSpPr>
              <a:spLocks noChangeArrowheads="1"/>
            </p:cNvSpPr>
            <p:nvPr/>
          </p:nvSpPr>
          <p:spPr bwMode="auto">
            <a:xfrm>
              <a:off x="183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72" name="Rectangle 143"/>
            <p:cNvSpPr>
              <a:spLocks noChangeArrowheads="1"/>
            </p:cNvSpPr>
            <p:nvPr/>
          </p:nvSpPr>
          <p:spPr bwMode="auto">
            <a:xfrm>
              <a:off x="1852"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73" name="Rectangle 144"/>
            <p:cNvSpPr>
              <a:spLocks noChangeArrowheads="1"/>
            </p:cNvSpPr>
            <p:nvPr/>
          </p:nvSpPr>
          <p:spPr bwMode="auto">
            <a:xfrm>
              <a:off x="1868"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74" name="Rectangle 145"/>
            <p:cNvSpPr>
              <a:spLocks noChangeArrowheads="1"/>
            </p:cNvSpPr>
            <p:nvPr/>
          </p:nvSpPr>
          <p:spPr bwMode="auto">
            <a:xfrm>
              <a:off x="1885"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75" name="Rectangle 146"/>
            <p:cNvSpPr>
              <a:spLocks noChangeArrowheads="1"/>
            </p:cNvSpPr>
            <p:nvPr/>
          </p:nvSpPr>
          <p:spPr bwMode="auto">
            <a:xfrm>
              <a:off x="1901"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76" name="Rectangle 147"/>
            <p:cNvSpPr>
              <a:spLocks noChangeArrowheads="1"/>
            </p:cNvSpPr>
            <p:nvPr/>
          </p:nvSpPr>
          <p:spPr bwMode="auto">
            <a:xfrm>
              <a:off x="1918"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1</a:t>
              </a:r>
              <a:endParaRPr lang="el-GR">
                <a:latin typeface="Athens" charset="0"/>
                <a:cs typeface="Athens" charset="0"/>
              </a:endParaRPr>
            </a:p>
          </p:txBody>
        </p:sp>
        <p:sp>
          <p:nvSpPr>
            <p:cNvPr id="3477" name="Rectangle 148"/>
            <p:cNvSpPr>
              <a:spLocks noChangeArrowheads="1"/>
            </p:cNvSpPr>
            <p:nvPr/>
          </p:nvSpPr>
          <p:spPr bwMode="auto">
            <a:xfrm>
              <a:off x="1951" y="1680"/>
              <a:ext cx="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2</a:t>
              </a:r>
              <a:endParaRPr lang="el-GR">
                <a:latin typeface="Athens" charset="0"/>
                <a:cs typeface="Athens" charset="0"/>
              </a:endParaRPr>
            </a:p>
          </p:txBody>
        </p:sp>
        <p:sp>
          <p:nvSpPr>
            <p:cNvPr id="3478" name="Rectangle 149"/>
            <p:cNvSpPr>
              <a:spLocks noChangeArrowheads="1"/>
            </p:cNvSpPr>
            <p:nvPr/>
          </p:nvSpPr>
          <p:spPr bwMode="auto">
            <a:xfrm>
              <a:off x="1984"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79" name="Rectangle 150"/>
            <p:cNvSpPr>
              <a:spLocks noChangeArrowheads="1"/>
            </p:cNvSpPr>
            <p:nvPr/>
          </p:nvSpPr>
          <p:spPr bwMode="auto">
            <a:xfrm>
              <a:off x="2000"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sp>
          <p:nvSpPr>
            <p:cNvPr id="3480" name="Rectangle 151"/>
            <p:cNvSpPr>
              <a:spLocks noChangeArrowheads="1"/>
            </p:cNvSpPr>
            <p:nvPr/>
          </p:nvSpPr>
          <p:spPr bwMode="auto">
            <a:xfrm>
              <a:off x="2017" y="1680"/>
              <a:ext cx="1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900">
                  <a:solidFill>
                    <a:srgbClr val="000000"/>
                  </a:solidFill>
                  <a:latin typeface="Times New Roman" charset="0"/>
                  <a:cs typeface="Athens" charset="0"/>
                </a:rPr>
                <a:t> </a:t>
              </a:r>
              <a:endParaRPr lang="el-GR">
                <a:latin typeface="Athens" charset="0"/>
                <a:cs typeface="Athens" charset="0"/>
              </a:endParaRPr>
            </a:p>
          </p:txBody>
        </p:sp>
      </p:grpSp>
      <p:sp>
        <p:nvSpPr>
          <p:cNvPr id="3235" name="Text Box 163"/>
          <p:cNvSpPr txBox="1">
            <a:spLocks noChangeArrowheads="1"/>
          </p:cNvSpPr>
          <p:nvPr/>
        </p:nvSpPr>
        <p:spPr bwMode="auto">
          <a:xfrm>
            <a:off x="1852500" y="239497"/>
            <a:ext cx="320040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400" b="1" dirty="0" smtClean="0">
                <a:cs typeface="+mn-cs"/>
              </a:rPr>
              <a:t>Institute </a:t>
            </a:r>
            <a:r>
              <a:rPr lang="en-US" sz="1400" b="1" dirty="0">
                <a:cs typeface="+mn-cs"/>
              </a:rPr>
              <a:t>of </a:t>
            </a:r>
            <a:r>
              <a:rPr lang="en-US" sz="1400" b="1" dirty="0" smtClean="0">
                <a:cs typeface="+mn-cs"/>
              </a:rPr>
              <a:t>Marine Biology, Biotechnology and Aquaculture</a:t>
            </a:r>
            <a:endParaRPr lang="en-US" sz="1400" b="1" dirty="0">
              <a:cs typeface="+mn-cs"/>
            </a:endParaRPr>
          </a:p>
          <a:p>
            <a:pPr algn="ctr">
              <a:spcBef>
                <a:spcPct val="50000"/>
              </a:spcBef>
              <a:defRPr/>
            </a:pPr>
            <a:r>
              <a:rPr lang="en-US" sz="1200" b="1" i="1" dirty="0">
                <a:cs typeface="+mn-cs"/>
              </a:rPr>
              <a:t>Egg quality evaluation</a:t>
            </a:r>
            <a:endParaRPr lang="en-US" sz="1400" b="1" dirty="0">
              <a:cs typeface="+mn-cs"/>
            </a:endParaRPr>
          </a:p>
        </p:txBody>
      </p:sp>
      <p:sp>
        <p:nvSpPr>
          <p:cNvPr id="3244" name="Text Box 172"/>
          <p:cNvSpPr txBox="1">
            <a:spLocks noChangeArrowheads="1"/>
          </p:cNvSpPr>
          <p:nvPr/>
        </p:nvSpPr>
        <p:spPr bwMode="auto">
          <a:xfrm>
            <a:off x="304800" y="2362200"/>
            <a:ext cx="2895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Date:_______	               Temp:_______°C</a:t>
            </a:r>
          </a:p>
        </p:txBody>
      </p:sp>
      <p:sp>
        <p:nvSpPr>
          <p:cNvPr id="3245" name="Text Box 173"/>
          <p:cNvSpPr txBox="1">
            <a:spLocks noChangeArrowheads="1"/>
          </p:cNvSpPr>
          <p:nvPr/>
        </p:nvSpPr>
        <p:spPr bwMode="auto">
          <a:xfrm>
            <a:off x="3581400" y="2362200"/>
            <a:ext cx="2895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Date:_______	               Temp:_______°C</a:t>
            </a:r>
          </a:p>
        </p:txBody>
      </p:sp>
      <p:sp>
        <p:nvSpPr>
          <p:cNvPr id="3246" name="Text Box 174"/>
          <p:cNvSpPr txBox="1">
            <a:spLocks noChangeArrowheads="1"/>
          </p:cNvSpPr>
          <p:nvPr/>
        </p:nvSpPr>
        <p:spPr bwMode="auto">
          <a:xfrm>
            <a:off x="304800" y="4724400"/>
            <a:ext cx="2895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Date:_______	               Temp:_______°C</a:t>
            </a:r>
          </a:p>
        </p:txBody>
      </p:sp>
      <p:sp>
        <p:nvSpPr>
          <p:cNvPr id="3247" name="Text Box 175"/>
          <p:cNvSpPr txBox="1">
            <a:spLocks noChangeArrowheads="1"/>
          </p:cNvSpPr>
          <p:nvPr/>
        </p:nvSpPr>
        <p:spPr bwMode="auto">
          <a:xfrm>
            <a:off x="3581400" y="4724400"/>
            <a:ext cx="2895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Date:_______	               Temp:_______°C</a:t>
            </a:r>
          </a:p>
        </p:txBody>
      </p:sp>
      <p:sp>
        <p:nvSpPr>
          <p:cNvPr id="3248" name="Text Box 176"/>
          <p:cNvSpPr txBox="1">
            <a:spLocks noChangeArrowheads="1"/>
          </p:cNvSpPr>
          <p:nvPr/>
        </p:nvSpPr>
        <p:spPr bwMode="auto">
          <a:xfrm>
            <a:off x="304800" y="7086600"/>
            <a:ext cx="2895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Date:_______	               Temp:_______°C</a:t>
            </a:r>
          </a:p>
        </p:txBody>
      </p:sp>
      <p:sp>
        <p:nvSpPr>
          <p:cNvPr id="3249" name="Text Box 177"/>
          <p:cNvSpPr txBox="1">
            <a:spLocks noChangeArrowheads="1"/>
          </p:cNvSpPr>
          <p:nvPr/>
        </p:nvSpPr>
        <p:spPr bwMode="auto">
          <a:xfrm>
            <a:off x="3581400" y="7086600"/>
            <a:ext cx="2895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cs typeface="+mn-cs"/>
              </a:rPr>
              <a:t>Date:_______	               Temp:_______°C</a:t>
            </a:r>
          </a:p>
        </p:txBody>
      </p:sp>
      <p:grpSp>
        <p:nvGrpSpPr>
          <p:cNvPr id="16" name="Group 15"/>
          <p:cNvGrpSpPr/>
          <p:nvPr/>
        </p:nvGrpSpPr>
        <p:grpSpPr>
          <a:xfrm>
            <a:off x="4152900" y="1058335"/>
            <a:ext cx="2523067" cy="1253068"/>
            <a:chOff x="4152900" y="1049868"/>
            <a:chExt cx="2523067" cy="1253068"/>
          </a:xfrm>
        </p:grpSpPr>
        <p:sp>
          <p:nvSpPr>
            <p:cNvPr id="3077" name="Rectangle 154"/>
            <p:cNvSpPr>
              <a:spLocks noChangeArrowheads="1"/>
            </p:cNvSpPr>
            <p:nvPr/>
          </p:nvSpPr>
          <p:spPr bwMode="auto">
            <a:xfrm>
              <a:off x="4152900" y="1304399"/>
              <a:ext cx="2451100" cy="998537"/>
            </a:xfrm>
            <a:prstGeom prst="rect">
              <a:avLst/>
            </a:prstGeom>
            <a:solidFill>
              <a:srgbClr val="FFFFFF"/>
            </a:solidFill>
            <a:ln w="11113">
              <a:solidFill>
                <a:srgbClr val="000000"/>
              </a:solidFill>
              <a:miter lim="800000"/>
              <a:headEnd/>
              <a:tailEnd/>
            </a:ln>
          </p:spPr>
          <p:txBody>
            <a:bodyPr/>
            <a:lstStyle/>
            <a:p>
              <a:endParaRPr lang="en-US"/>
            </a:p>
          </p:txBody>
        </p:sp>
        <p:sp>
          <p:nvSpPr>
            <p:cNvPr id="3237" name="Text Box 165"/>
            <p:cNvSpPr txBox="1">
              <a:spLocks noChangeArrowheads="1"/>
            </p:cNvSpPr>
            <p:nvPr/>
          </p:nvSpPr>
          <p:spPr bwMode="auto">
            <a:xfrm>
              <a:off x="5380567" y="1049868"/>
              <a:ext cx="1295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dirty="0">
                  <a:cs typeface="+mn-cs"/>
                </a:rPr>
                <a:t>No        </a:t>
              </a:r>
              <a:r>
                <a:rPr lang="en-US" sz="1200" b="1" dirty="0" smtClean="0">
                  <a:cs typeface="+mn-cs"/>
                </a:rPr>
                <a:t>       </a:t>
              </a:r>
              <a:r>
                <a:rPr lang="en-US" sz="1200" b="1" dirty="0">
                  <a:cs typeface="+mn-cs"/>
                </a:rPr>
                <a:t>%</a:t>
              </a:r>
            </a:p>
          </p:txBody>
        </p:sp>
        <p:sp>
          <p:nvSpPr>
            <p:cNvPr id="3250" name="Line 178"/>
            <p:cNvSpPr>
              <a:spLocks noChangeShapeType="1"/>
            </p:cNvSpPr>
            <p:nvPr/>
          </p:nvSpPr>
          <p:spPr bwMode="auto">
            <a:xfrm>
              <a:off x="5905500" y="1295402"/>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251" name="Line 179"/>
            <p:cNvSpPr>
              <a:spLocks noChangeShapeType="1"/>
            </p:cNvSpPr>
            <p:nvPr/>
          </p:nvSpPr>
          <p:spPr bwMode="auto">
            <a:xfrm>
              <a:off x="5219700" y="1295402"/>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3252" name="Text Box 180"/>
          <p:cNvSpPr txBox="1">
            <a:spLocks noChangeArrowheads="1"/>
          </p:cNvSpPr>
          <p:nvPr/>
        </p:nvSpPr>
        <p:spPr bwMode="auto">
          <a:xfrm>
            <a:off x="266700" y="990600"/>
            <a:ext cx="3429000" cy="143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60000"/>
              </a:lnSpc>
              <a:spcBef>
                <a:spcPct val="50000"/>
              </a:spcBef>
              <a:defRPr/>
            </a:pPr>
            <a:r>
              <a:rPr lang="en-US" sz="1200" b="1" dirty="0" smtClean="0">
                <a:cs typeface="+mn-cs"/>
              </a:rPr>
              <a:t>No 96w-mct:_______________________</a:t>
            </a:r>
          </a:p>
          <a:p>
            <a:pPr>
              <a:lnSpc>
                <a:spcPct val="60000"/>
              </a:lnSpc>
              <a:spcBef>
                <a:spcPct val="50000"/>
              </a:spcBef>
              <a:defRPr/>
            </a:pPr>
            <a:r>
              <a:rPr lang="en-US" sz="1200" b="1" dirty="0" smtClean="0">
                <a:cs typeface="+mn-cs"/>
              </a:rPr>
              <a:t>Species</a:t>
            </a:r>
            <a:r>
              <a:rPr lang="en-US" sz="1200" b="1" dirty="0">
                <a:cs typeface="+mn-cs"/>
              </a:rPr>
              <a:t>:___________________________</a:t>
            </a:r>
          </a:p>
          <a:p>
            <a:pPr>
              <a:lnSpc>
                <a:spcPct val="60000"/>
              </a:lnSpc>
              <a:spcBef>
                <a:spcPct val="50000"/>
              </a:spcBef>
              <a:defRPr/>
            </a:pPr>
            <a:r>
              <a:rPr lang="en-US" sz="1200" b="1" dirty="0">
                <a:cs typeface="+mn-cs"/>
              </a:rPr>
              <a:t>Tank:_____________________________</a:t>
            </a:r>
          </a:p>
          <a:p>
            <a:pPr>
              <a:lnSpc>
                <a:spcPct val="60000"/>
              </a:lnSpc>
              <a:spcBef>
                <a:spcPct val="50000"/>
              </a:spcBef>
              <a:defRPr/>
            </a:pPr>
            <a:r>
              <a:rPr lang="en-US" sz="1200" b="1" dirty="0">
                <a:cs typeface="+mn-cs"/>
              </a:rPr>
              <a:t>Spawn date:________________________</a:t>
            </a:r>
          </a:p>
          <a:p>
            <a:pPr>
              <a:lnSpc>
                <a:spcPct val="60000"/>
              </a:lnSpc>
              <a:spcBef>
                <a:spcPct val="50000"/>
              </a:spcBef>
              <a:defRPr/>
            </a:pPr>
            <a:r>
              <a:rPr lang="en-US" sz="1200" b="1" dirty="0">
                <a:cs typeface="+mn-cs"/>
              </a:rPr>
              <a:t>Spawn temperature (°C):____________</a:t>
            </a:r>
          </a:p>
          <a:p>
            <a:pPr>
              <a:lnSpc>
                <a:spcPct val="60000"/>
              </a:lnSpc>
              <a:spcBef>
                <a:spcPct val="50000"/>
              </a:spcBef>
              <a:defRPr/>
            </a:pPr>
            <a:r>
              <a:rPr lang="en-US" sz="1200" b="1" dirty="0">
                <a:cs typeface="+mn-cs"/>
              </a:rPr>
              <a:t>Fecundity (#):_____________________</a:t>
            </a:r>
          </a:p>
          <a:p>
            <a:pPr>
              <a:lnSpc>
                <a:spcPct val="60000"/>
              </a:lnSpc>
              <a:spcBef>
                <a:spcPct val="50000"/>
              </a:spcBef>
              <a:defRPr/>
            </a:pPr>
            <a:r>
              <a:rPr lang="en-US" sz="1200" b="1" dirty="0">
                <a:cs typeface="+mn-cs"/>
              </a:rPr>
              <a:t>Fertilization (%):___________________</a:t>
            </a:r>
          </a:p>
        </p:txBody>
      </p:sp>
      <p:sp>
        <p:nvSpPr>
          <p:cNvPr id="3238" name="Text Box 166"/>
          <p:cNvSpPr txBox="1">
            <a:spLocks noChangeArrowheads="1"/>
          </p:cNvSpPr>
          <p:nvPr/>
        </p:nvSpPr>
        <p:spPr bwMode="auto">
          <a:xfrm>
            <a:off x="4126444" y="1354583"/>
            <a:ext cx="2590800"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50000"/>
              </a:lnSpc>
              <a:spcBef>
                <a:spcPct val="50000"/>
              </a:spcBef>
              <a:defRPr/>
            </a:pPr>
            <a:r>
              <a:rPr lang="en-US" sz="1200" b="1" dirty="0">
                <a:cs typeface="+mn-cs"/>
              </a:rPr>
              <a:t>Viable (</a:t>
            </a:r>
            <a:r>
              <a:rPr lang="en-US" sz="1200" b="1" dirty="0" smtClean="0">
                <a:cs typeface="+mn-cs"/>
              </a:rPr>
              <a:t>initial     __________________</a:t>
            </a:r>
            <a:endParaRPr lang="en-US" sz="1200" b="1" dirty="0">
              <a:cs typeface="+mn-cs"/>
            </a:endParaRPr>
          </a:p>
          <a:p>
            <a:pPr>
              <a:lnSpc>
                <a:spcPct val="50000"/>
              </a:lnSpc>
              <a:spcBef>
                <a:spcPct val="50000"/>
              </a:spcBef>
              <a:defRPr/>
            </a:pPr>
            <a:r>
              <a:rPr lang="en-US" sz="1200" b="1" dirty="0">
                <a:cs typeface="+mn-cs"/>
              </a:rPr>
              <a:t>24 h	</a:t>
            </a:r>
            <a:r>
              <a:rPr lang="en-US" sz="1200" b="1" dirty="0" smtClean="0">
                <a:cs typeface="+mn-cs"/>
              </a:rPr>
              <a:t>                __________________</a:t>
            </a:r>
            <a:endParaRPr lang="en-US" sz="1200" b="1" dirty="0">
              <a:cs typeface="+mn-cs"/>
            </a:endParaRPr>
          </a:p>
          <a:p>
            <a:pPr>
              <a:lnSpc>
                <a:spcPct val="50000"/>
              </a:lnSpc>
              <a:spcBef>
                <a:spcPct val="50000"/>
              </a:spcBef>
              <a:defRPr/>
            </a:pPr>
            <a:r>
              <a:rPr lang="en-US" sz="1200" b="1" dirty="0">
                <a:cs typeface="+mn-cs"/>
              </a:rPr>
              <a:t>Hatched	</a:t>
            </a:r>
            <a:r>
              <a:rPr lang="en-US" sz="1200" b="1" dirty="0"/>
              <a:t> </a:t>
            </a:r>
            <a:r>
              <a:rPr lang="en-US" sz="1200" b="1" dirty="0" smtClean="0"/>
              <a:t>  </a:t>
            </a:r>
            <a:r>
              <a:rPr lang="en-US" sz="1200" b="1" dirty="0" smtClean="0">
                <a:cs typeface="+mn-cs"/>
              </a:rPr>
              <a:t>__________________</a:t>
            </a:r>
            <a:endParaRPr lang="en-US" sz="1200" b="1" dirty="0">
              <a:cs typeface="+mn-cs"/>
            </a:endParaRPr>
          </a:p>
          <a:p>
            <a:pPr>
              <a:lnSpc>
                <a:spcPct val="50000"/>
              </a:lnSpc>
              <a:spcBef>
                <a:spcPct val="50000"/>
              </a:spcBef>
              <a:defRPr/>
            </a:pPr>
            <a:r>
              <a:rPr lang="en-US" sz="1200" b="1" dirty="0">
                <a:cs typeface="+mn-cs"/>
              </a:rPr>
              <a:t>4d live	</a:t>
            </a:r>
            <a:r>
              <a:rPr lang="en-US" sz="1200" b="1" dirty="0" smtClean="0">
                <a:cs typeface="+mn-cs"/>
              </a:rPr>
              <a:t>                __________________</a:t>
            </a:r>
            <a:endParaRPr lang="en-US" sz="1200" b="1" dirty="0">
              <a:cs typeface="+mn-cs"/>
            </a:endParaRPr>
          </a:p>
          <a:p>
            <a:pPr>
              <a:lnSpc>
                <a:spcPct val="50000"/>
              </a:lnSpc>
              <a:spcBef>
                <a:spcPct val="50000"/>
              </a:spcBef>
              <a:defRPr/>
            </a:pPr>
            <a:r>
              <a:rPr lang="en-US" sz="1200" b="1" dirty="0"/>
              <a:t>8</a:t>
            </a:r>
            <a:r>
              <a:rPr lang="en-US" sz="1200" b="1" dirty="0" smtClean="0">
                <a:cs typeface="+mn-cs"/>
              </a:rPr>
              <a:t>d live       </a:t>
            </a:r>
            <a:r>
              <a:rPr lang="en-US" sz="1200" b="1" dirty="0">
                <a:cs typeface="+mn-cs"/>
              </a:rPr>
              <a:t>	</a:t>
            </a:r>
            <a:r>
              <a:rPr lang="en-US" sz="1200" b="1" dirty="0" smtClean="0">
                <a:cs typeface="+mn-cs"/>
              </a:rPr>
              <a:t>   __________________</a:t>
            </a:r>
            <a:endParaRPr lang="en-US" sz="1200" b="1" dirty="0">
              <a:cs typeface="+mn-cs"/>
            </a:endParaRPr>
          </a:p>
        </p:txBody>
      </p:sp>
      <p:sp>
        <p:nvSpPr>
          <p:cNvPr id="15" name="Slide Number Placeholder 14"/>
          <p:cNvSpPr>
            <a:spLocks noGrp="1"/>
          </p:cNvSpPr>
          <p:nvPr>
            <p:ph type="sldNum" sz="quarter" idx="12"/>
          </p:nvPr>
        </p:nvSpPr>
        <p:spPr/>
        <p:txBody>
          <a:bodyPr/>
          <a:lstStyle/>
          <a:p>
            <a:fld id="{646428A9-4E6F-4A45-9946-3F3F60D6FD97}" type="slidenum">
              <a:rPr lang="en-US" smtClean="0"/>
              <a:t>14</a:t>
            </a:fld>
            <a:endParaRPr lang="en-US"/>
          </a:p>
        </p:txBody>
      </p:sp>
    </p:spTree>
    <p:extLst>
      <p:ext uri="{BB962C8B-B14F-4D97-AF65-F5344CB8AC3E}">
        <p14:creationId xmlns:p14="http://schemas.microsoft.com/office/powerpoint/2010/main" val="32479852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9446" y="1346104"/>
            <a:ext cx="6243962" cy="2308324"/>
          </a:xfrm>
          <a:prstGeom prst="rect">
            <a:avLst/>
          </a:prstGeom>
          <a:noFill/>
        </p:spPr>
        <p:txBody>
          <a:bodyPr wrap="square" rtlCol="0">
            <a:spAutoFit/>
          </a:bodyPr>
          <a:lstStyle/>
          <a:p>
            <a:r>
              <a:rPr lang="en-US" sz="1600" b="1" dirty="0" smtClean="0"/>
              <a:t>Egg collection from spawning tanks (Step 1):</a:t>
            </a:r>
          </a:p>
          <a:p>
            <a:pPr lvl="0"/>
            <a:r>
              <a:rPr lang="el-GR" sz="1600" dirty="0"/>
              <a:t>Collect all eggs from the overflow egg collector in a 10-l bucket (make a horizontal mark on the bucket at the 10-l mark).  </a:t>
            </a:r>
            <a:endParaRPr lang="en-US" sz="1600" dirty="0" smtClean="0"/>
          </a:p>
          <a:p>
            <a:pPr marL="455613" lvl="0" indent="-342900">
              <a:buFont typeface="+mj-lt"/>
              <a:buAutoNum type="arabicPeriod"/>
            </a:pPr>
            <a:r>
              <a:rPr lang="el-GR" sz="1600" dirty="0" smtClean="0"/>
              <a:t>First </a:t>
            </a:r>
            <a:r>
              <a:rPr lang="el-GR" sz="1600" dirty="0"/>
              <a:t>put 5 l of water from the egg collector in the </a:t>
            </a:r>
            <a:r>
              <a:rPr lang="el-GR" sz="1600" dirty="0" smtClean="0"/>
              <a:t>bucke</a:t>
            </a:r>
            <a:r>
              <a:rPr lang="en-US" sz="1600" dirty="0" smtClean="0"/>
              <a:t>t.</a:t>
            </a:r>
          </a:p>
          <a:p>
            <a:pPr marL="455613" lvl="0" indent="-342900">
              <a:buFont typeface="+mj-lt"/>
              <a:buAutoNum type="arabicPeriod"/>
            </a:pPr>
            <a:r>
              <a:rPr lang="el-GR" sz="1600" dirty="0" smtClean="0"/>
              <a:t>Then </a:t>
            </a:r>
            <a:r>
              <a:rPr lang="el-GR" sz="1600" dirty="0"/>
              <a:t>using a plankton dipnet, collect the eggs from the </a:t>
            </a:r>
            <a:r>
              <a:rPr lang="el-GR" sz="1600" dirty="0" smtClean="0"/>
              <a:t>egg </a:t>
            </a:r>
            <a:r>
              <a:rPr lang="el-GR" sz="1600" dirty="0"/>
              <a:t>collector, strain them gently to remove excess water and add in the bucket.  </a:t>
            </a:r>
            <a:endParaRPr lang="en-US" sz="1600" dirty="0" smtClean="0"/>
          </a:p>
          <a:p>
            <a:pPr marL="455613" lvl="0" indent="-342900">
              <a:buFont typeface="+mj-lt"/>
              <a:buAutoNum type="arabicPeriod"/>
            </a:pPr>
            <a:r>
              <a:rPr lang="el-GR" sz="1600" dirty="0" smtClean="0"/>
              <a:t>Repeat </a:t>
            </a:r>
            <a:r>
              <a:rPr lang="el-GR" sz="1600" dirty="0"/>
              <a:t>until all (almost all!) eggs have been collected.  Top up the bucket to the </a:t>
            </a:r>
            <a:r>
              <a:rPr lang="el-GR" sz="1600" dirty="0" smtClean="0"/>
              <a:t>10</a:t>
            </a:r>
            <a:r>
              <a:rPr lang="en-US" sz="1600" dirty="0" smtClean="0"/>
              <a:t>-</a:t>
            </a:r>
            <a:r>
              <a:rPr lang="el-GR" sz="1600" dirty="0" smtClean="0"/>
              <a:t>l mark</a:t>
            </a:r>
            <a:r>
              <a:rPr lang="en-US" sz="1600" dirty="0" smtClean="0"/>
              <a:t>.</a:t>
            </a:r>
            <a:endParaRPr lang="en-US" sz="1600" dirty="0"/>
          </a:p>
        </p:txBody>
      </p:sp>
      <p:pic>
        <p:nvPicPr>
          <p:cNvPr id="7" name="Picture 6" descr="P101034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884" y="3717928"/>
            <a:ext cx="2520000" cy="1890000"/>
          </a:xfrm>
          <a:prstGeom prst="rect">
            <a:avLst/>
          </a:prstGeom>
        </p:spPr>
      </p:pic>
      <p:pic>
        <p:nvPicPr>
          <p:cNvPr id="8" name="Picture 7" descr="P10103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1714" y="3717928"/>
            <a:ext cx="2520000" cy="1890000"/>
          </a:xfrm>
          <a:prstGeom prst="rect">
            <a:avLst/>
          </a:prstGeom>
        </p:spPr>
      </p:pic>
      <p:pic>
        <p:nvPicPr>
          <p:cNvPr id="9" name="Picture 8" descr="P101035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884" y="5635712"/>
            <a:ext cx="2520000" cy="1890000"/>
          </a:xfrm>
          <a:prstGeom prst="rect">
            <a:avLst/>
          </a:prstGeom>
        </p:spPr>
      </p:pic>
      <p:pic>
        <p:nvPicPr>
          <p:cNvPr id="10" name="Picture 9" descr="P101035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884" y="7558952"/>
            <a:ext cx="2520000" cy="1890000"/>
          </a:xfrm>
          <a:prstGeom prst="rect">
            <a:avLst/>
          </a:prstGeom>
        </p:spPr>
      </p:pic>
      <p:pic>
        <p:nvPicPr>
          <p:cNvPr id="11" name="Picture 10" descr="P101035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1714" y="7558952"/>
            <a:ext cx="2520000" cy="1890000"/>
          </a:xfrm>
          <a:prstGeom prst="rect">
            <a:avLst/>
          </a:prstGeom>
        </p:spPr>
      </p:pic>
      <p:pic>
        <p:nvPicPr>
          <p:cNvPr id="12" name="Picture 11" descr="P101035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1714" y="5635712"/>
            <a:ext cx="2520000" cy="1890000"/>
          </a:xfrm>
          <a:prstGeom prst="rect">
            <a:avLst/>
          </a:prstGeom>
        </p:spPr>
      </p:pic>
      <p:sp>
        <p:nvSpPr>
          <p:cNvPr id="2" name="Slide Number Placeholder 1"/>
          <p:cNvSpPr>
            <a:spLocks noGrp="1"/>
          </p:cNvSpPr>
          <p:nvPr>
            <p:ph type="sldNum" sz="quarter" idx="12"/>
          </p:nvPr>
        </p:nvSpPr>
        <p:spPr/>
        <p:txBody>
          <a:bodyPr/>
          <a:lstStyle/>
          <a:p>
            <a:fld id="{646428A9-4E6F-4A45-9946-3F3F60D6FD97}" type="slidenum">
              <a:rPr lang="en-US" smtClean="0"/>
              <a:t>2</a:t>
            </a:fld>
            <a:endParaRPr lang="en-US"/>
          </a:p>
        </p:txBody>
      </p:sp>
    </p:spTree>
    <p:extLst>
      <p:ext uri="{BB962C8B-B14F-4D97-AF65-F5344CB8AC3E}">
        <p14:creationId xmlns:p14="http://schemas.microsoft.com/office/powerpoint/2010/main" val="11726160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446" y="1145593"/>
            <a:ext cx="6243962" cy="5262980"/>
          </a:xfrm>
          <a:prstGeom prst="rect">
            <a:avLst/>
          </a:prstGeom>
          <a:noFill/>
        </p:spPr>
        <p:txBody>
          <a:bodyPr wrap="square" rtlCol="0">
            <a:spAutoFit/>
          </a:bodyPr>
          <a:lstStyle/>
          <a:p>
            <a:r>
              <a:rPr lang="en-US" sz="1600" b="1" dirty="0" smtClean="0"/>
              <a:t>Egg sampling for fecundity and fertilization % (Step 2):</a:t>
            </a:r>
          </a:p>
          <a:p>
            <a:pPr marL="342900" lvl="0" indent="-342900">
              <a:buFont typeface="+mj-lt"/>
              <a:buAutoNum type="arabicPeriod"/>
            </a:pPr>
            <a:r>
              <a:rPr lang="el-GR" sz="1600" dirty="0"/>
              <a:t>Take a </a:t>
            </a:r>
            <a:r>
              <a:rPr lang="el-GR" sz="1600" dirty="0" smtClean="0"/>
              <a:t>10</a:t>
            </a:r>
            <a:r>
              <a:rPr lang="en-US" sz="1600" dirty="0" smtClean="0"/>
              <a:t>-</a:t>
            </a:r>
            <a:r>
              <a:rPr lang="el-GR" sz="1600" dirty="0" smtClean="0"/>
              <a:t>ml </a:t>
            </a:r>
            <a:r>
              <a:rPr lang="el-GR" sz="1600" dirty="0"/>
              <a:t>plastic pipet and cut off the conical tip to allow water to enter faster.  These pipetes are usually graduated to the 12 ml mark and the conical tip starts at the </a:t>
            </a:r>
            <a:r>
              <a:rPr lang="en-US" sz="1600" dirty="0" smtClean="0"/>
              <a:t>9</a:t>
            </a:r>
            <a:r>
              <a:rPr lang="el-GR" sz="1600" dirty="0" smtClean="0"/>
              <a:t> </a:t>
            </a:r>
            <a:r>
              <a:rPr lang="el-GR" sz="1600" dirty="0"/>
              <a:t>ml mark.  So if the conical tip is cut off, aspirating to the </a:t>
            </a:r>
            <a:r>
              <a:rPr lang="el-GR" sz="1600" dirty="0" smtClean="0"/>
              <a:t>1</a:t>
            </a:r>
            <a:r>
              <a:rPr lang="en-US" sz="1600" dirty="0" smtClean="0"/>
              <a:t>1</a:t>
            </a:r>
            <a:r>
              <a:rPr lang="el-GR" sz="1600" dirty="0" smtClean="0"/>
              <a:t> </a:t>
            </a:r>
            <a:r>
              <a:rPr lang="el-GR" sz="1600" dirty="0"/>
              <a:t>ml mark will contain 10 ml.  </a:t>
            </a:r>
            <a:endParaRPr lang="en-US" sz="1600" dirty="0" smtClean="0"/>
          </a:p>
          <a:p>
            <a:pPr marL="342900" lvl="0" indent="-342900">
              <a:buFont typeface="+mj-lt"/>
              <a:buAutoNum type="arabicPeriod"/>
            </a:pPr>
            <a:r>
              <a:rPr lang="en-US" sz="1600" dirty="0" smtClean="0"/>
              <a:t>Using the pipette, </a:t>
            </a:r>
            <a:r>
              <a:rPr lang="en-US" sz="1600" dirty="0"/>
              <a:t>m</a:t>
            </a:r>
            <a:r>
              <a:rPr lang="el-GR" sz="1600" dirty="0" smtClean="0"/>
              <a:t>ix </a:t>
            </a:r>
            <a:r>
              <a:rPr lang="el-GR" sz="1600" dirty="0"/>
              <a:t>the water with the eggs in the 10-l bucket thoroughly to dispers uniformly the eggs. </a:t>
            </a:r>
            <a:endParaRPr lang="en-US" sz="1600" dirty="0" smtClean="0"/>
          </a:p>
          <a:p>
            <a:pPr marL="342900" lvl="0" indent="-342900">
              <a:buFont typeface="+mj-lt"/>
              <a:buAutoNum type="arabicPeriod"/>
            </a:pPr>
            <a:r>
              <a:rPr lang="el-GR" sz="1600" dirty="0" smtClean="0"/>
              <a:t>Then </a:t>
            </a:r>
            <a:r>
              <a:rPr lang="el-GR" sz="1600" dirty="0"/>
              <a:t>in a swift motion, sink the cut-off </a:t>
            </a:r>
            <a:r>
              <a:rPr lang="el-GR" sz="1600" dirty="0" smtClean="0"/>
              <a:t>10</a:t>
            </a:r>
            <a:r>
              <a:rPr lang="en-US" sz="1600" dirty="0" smtClean="0"/>
              <a:t>-</a:t>
            </a:r>
            <a:r>
              <a:rPr lang="el-GR" sz="1600" dirty="0" smtClean="0"/>
              <a:t>ml </a:t>
            </a:r>
            <a:r>
              <a:rPr lang="el-GR" sz="1600" dirty="0"/>
              <a:t>pipette into the bucket until the </a:t>
            </a:r>
            <a:r>
              <a:rPr lang="el-GR" sz="1600" dirty="0" smtClean="0"/>
              <a:t>pipett</a:t>
            </a:r>
            <a:r>
              <a:rPr lang="en-US" sz="1600" dirty="0" smtClean="0"/>
              <a:t>e</a:t>
            </a:r>
            <a:r>
              <a:rPr lang="el-GR" sz="1600" dirty="0" smtClean="0"/>
              <a:t> </a:t>
            </a:r>
            <a:r>
              <a:rPr lang="el-GR" sz="1600" dirty="0"/>
              <a:t>fills up to the </a:t>
            </a:r>
            <a:r>
              <a:rPr lang="el-GR" sz="1600" dirty="0" smtClean="0"/>
              <a:t>1</a:t>
            </a:r>
            <a:r>
              <a:rPr lang="en-US" sz="1600" dirty="0" smtClean="0"/>
              <a:t>1</a:t>
            </a:r>
            <a:r>
              <a:rPr lang="el-GR" sz="1600" dirty="0" smtClean="0"/>
              <a:t> </a:t>
            </a:r>
            <a:r>
              <a:rPr lang="el-GR" sz="1600" dirty="0"/>
              <a:t>ml </a:t>
            </a:r>
            <a:r>
              <a:rPr lang="el-GR" sz="1600" dirty="0" smtClean="0"/>
              <a:t>mark</a:t>
            </a:r>
            <a:r>
              <a:rPr lang="en-US" sz="1600" dirty="0" smtClean="0"/>
              <a:t> (for our buckets</a:t>
            </a:r>
            <a:r>
              <a:rPr lang="en-US" sz="1600" dirty="0"/>
              <a:t>-</a:t>
            </a:r>
            <a:r>
              <a:rPr lang="en-US" sz="1600" dirty="0" smtClean="0"/>
              <a:t>pipettes, almost to the bottom of the bucket)</a:t>
            </a:r>
            <a:r>
              <a:rPr lang="el-GR" sz="1600" dirty="0" smtClean="0"/>
              <a:t>.  </a:t>
            </a:r>
            <a:r>
              <a:rPr lang="el-GR" sz="1600" dirty="0"/>
              <a:t>Use your thumb to tap (clog) the top of the pipette, so </a:t>
            </a:r>
            <a:r>
              <a:rPr lang="en-US" sz="1600" dirty="0" smtClean="0"/>
              <a:t>that </a:t>
            </a:r>
            <a:r>
              <a:rPr lang="el-GR" sz="1600" dirty="0" smtClean="0"/>
              <a:t>you </a:t>
            </a:r>
            <a:r>
              <a:rPr lang="el-GR" sz="1600" dirty="0"/>
              <a:t>will avoid overfilling or spilling the collected </a:t>
            </a:r>
            <a:r>
              <a:rPr lang="el-GR" sz="1600" dirty="0" smtClean="0"/>
              <a:t>egg</a:t>
            </a:r>
            <a:r>
              <a:rPr lang="en-US" sz="1600" dirty="0" smtClean="0"/>
              <a:t>-</a:t>
            </a:r>
            <a:r>
              <a:rPr lang="el-GR" sz="1600" dirty="0" smtClean="0"/>
              <a:t>water </a:t>
            </a:r>
            <a:r>
              <a:rPr lang="el-GR" sz="1600" dirty="0"/>
              <a:t>sample.  </a:t>
            </a:r>
            <a:endParaRPr lang="en-US" sz="1600" dirty="0" smtClean="0"/>
          </a:p>
          <a:p>
            <a:pPr marL="342900" lvl="0" indent="-342900">
              <a:buFont typeface="+mj-lt"/>
              <a:buAutoNum type="arabicPeriod"/>
            </a:pPr>
            <a:r>
              <a:rPr lang="el-GR" sz="1600" dirty="0" smtClean="0"/>
              <a:t>Place </a:t>
            </a:r>
            <a:r>
              <a:rPr lang="el-GR" sz="1600" dirty="0"/>
              <a:t>the sample into a </a:t>
            </a:r>
            <a:r>
              <a:rPr lang="en-US" sz="1600" dirty="0" smtClean="0"/>
              <a:t>17 or </a:t>
            </a:r>
            <a:r>
              <a:rPr lang="el-GR" sz="1600" dirty="0" smtClean="0"/>
              <a:t>50 </a:t>
            </a:r>
            <a:r>
              <a:rPr lang="el-GR" sz="1600" dirty="0"/>
              <a:t>ml </a:t>
            </a:r>
            <a:r>
              <a:rPr lang="en-US" sz="1600" dirty="0" smtClean="0"/>
              <a:t>F</a:t>
            </a:r>
            <a:r>
              <a:rPr lang="el-GR" sz="1600" dirty="0" smtClean="0"/>
              <a:t>alcon </a:t>
            </a:r>
            <a:r>
              <a:rPr lang="el-GR" sz="1600" dirty="0"/>
              <a:t>tube.  The eggs contained in this sample should be 1/1000nd of </a:t>
            </a:r>
            <a:r>
              <a:rPr lang="el-GR" sz="1600" dirty="0" smtClean="0"/>
              <a:t>the</a:t>
            </a:r>
            <a:r>
              <a:rPr lang="en-US" sz="1600" dirty="0" smtClean="0"/>
              <a:t> number of eggs spawned (contained</a:t>
            </a:r>
            <a:r>
              <a:rPr lang="el-GR" sz="1600" dirty="0" smtClean="0"/>
              <a:t> in </a:t>
            </a:r>
            <a:r>
              <a:rPr lang="el-GR" sz="1600" dirty="0"/>
              <a:t>the 10-l </a:t>
            </a:r>
            <a:r>
              <a:rPr lang="el-GR" sz="1600" dirty="0" smtClean="0"/>
              <a:t>bucket</a:t>
            </a:r>
            <a:r>
              <a:rPr lang="en-US" sz="1600" dirty="0" smtClean="0"/>
              <a:t>)</a:t>
            </a:r>
            <a:r>
              <a:rPr lang="el-GR" sz="1600" dirty="0" smtClean="0"/>
              <a:t>.</a:t>
            </a:r>
            <a:r>
              <a:rPr lang="en-US" sz="1600" dirty="0" smtClean="0"/>
              <a:t> </a:t>
            </a:r>
            <a:r>
              <a:rPr lang="en-US" sz="1600" dirty="0" smtClean="0">
                <a:effectLst/>
              </a:rPr>
              <a:t> </a:t>
            </a:r>
            <a:r>
              <a:rPr lang="en-US" sz="1600" dirty="0"/>
              <a:t>If the amount of </a:t>
            </a:r>
            <a:r>
              <a:rPr lang="en-US" sz="1600" dirty="0" smtClean="0"/>
              <a:t>eggs in the egg collector </a:t>
            </a:r>
            <a:r>
              <a:rPr lang="en-US" sz="1600" dirty="0"/>
              <a:t>is </a:t>
            </a:r>
            <a:r>
              <a:rPr lang="en-US" sz="1600" dirty="0" smtClean="0"/>
              <a:t>&gt;500,000, then you must sample only 5 ml with the same procedure, to avoid having to look and count too many eggs.  If it is &gt;1 million, then you will need to do a sub-sample before counting.</a:t>
            </a:r>
            <a:endParaRPr lang="en-US" sz="1600" dirty="0" smtClean="0">
              <a:effectLst/>
            </a:endParaRPr>
          </a:p>
          <a:p>
            <a:pPr marL="342900" lvl="0" indent="-342900">
              <a:buFont typeface="+mj-lt"/>
              <a:buAutoNum type="arabicPeriod"/>
            </a:pPr>
            <a:r>
              <a:rPr lang="el-GR" sz="1600" dirty="0"/>
              <a:t>Continue to the next egg collector and then when you are finished, you can take these </a:t>
            </a:r>
            <a:r>
              <a:rPr lang="el-GR" sz="1600" dirty="0" smtClean="0"/>
              <a:t>10</a:t>
            </a:r>
            <a:r>
              <a:rPr lang="en-US" sz="1600" dirty="0" smtClean="0"/>
              <a:t>-</a:t>
            </a:r>
            <a:r>
              <a:rPr lang="el-GR" sz="1600" dirty="0" smtClean="0"/>
              <a:t>ml </a:t>
            </a:r>
            <a:r>
              <a:rPr lang="el-GR" sz="1600" dirty="0"/>
              <a:t>samples to the lab for counting and evaluation of fertilization </a:t>
            </a:r>
            <a:r>
              <a:rPr lang="el-GR" sz="1600" dirty="0" smtClean="0"/>
              <a:t>percentage</a:t>
            </a:r>
            <a:r>
              <a:rPr lang="en-US" sz="1600" dirty="0" smtClean="0"/>
              <a:t> (Step 4).</a:t>
            </a:r>
            <a:endParaRPr lang="en-US" sz="1600" dirty="0"/>
          </a:p>
        </p:txBody>
      </p:sp>
      <p:pic>
        <p:nvPicPr>
          <p:cNvPr id="7" name="Picture 6" descr="P101035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0428" y="6420541"/>
            <a:ext cx="1980000" cy="1485000"/>
          </a:xfrm>
          <a:prstGeom prst="rect">
            <a:avLst/>
          </a:prstGeom>
        </p:spPr>
      </p:pic>
      <p:pic>
        <p:nvPicPr>
          <p:cNvPr id="8" name="Picture 7" descr="P10103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4304" y="6420541"/>
            <a:ext cx="1980000" cy="1485000"/>
          </a:xfrm>
          <a:prstGeom prst="rect">
            <a:avLst/>
          </a:prstGeom>
        </p:spPr>
      </p:pic>
      <p:pic>
        <p:nvPicPr>
          <p:cNvPr id="9" name="Picture 8" descr="P101035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428" y="7840235"/>
            <a:ext cx="1980000" cy="1485000"/>
          </a:xfrm>
          <a:prstGeom prst="rect">
            <a:avLst/>
          </a:prstGeom>
        </p:spPr>
      </p:pic>
      <p:pic>
        <p:nvPicPr>
          <p:cNvPr id="10" name="Picture 9" descr="P101036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4304" y="7840235"/>
            <a:ext cx="1980000" cy="1485000"/>
          </a:xfrm>
          <a:prstGeom prst="rect">
            <a:avLst/>
          </a:prstGeom>
        </p:spPr>
      </p:pic>
      <p:pic>
        <p:nvPicPr>
          <p:cNvPr id="11" name="Picture 10" descr="P101039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992" y="6420541"/>
            <a:ext cx="1980000" cy="1485000"/>
          </a:xfrm>
          <a:prstGeom prst="rect">
            <a:avLst/>
          </a:prstGeom>
        </p:spPr>
      </p:pic>
      <p:pic>
        <p:nvPicPr>
          <p:cNvPr id="12" name="Picture 11" descr="P101039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992" y="7840235"/>
            <a:ext cx="1980000" cy="1485000"/>
          </a:xfrm>
          <a:prstGeom prst="rect">
            <a:avLst/>
          </a:prstGeom>
        </p:spPr>
      </p:pic>
      <p:sp>
        <p:nvSpPr>
          <p:cNvPr id="2" name="Slide Number Placeholder 1"/>
          <p:cNvSpPr>
            <a:spLocks noGrp="1"/>
          </p:cNvSpPr>
          <p:nvPr>
            <p:ph type="sldNum" sz="quarter" idx="12"/>
          </p:nvPr>
        </p:nvSpPr>
        <p:spPr/>
        <p:txBody>
          <a:bodyPr/>
          <a:lstStyle/>
          <a:p>
            <a:fld id="{646428A9-4E6F-4A45-9946-3F3F60D6FD97}" type="slidenum">
              <a:rPr lang="en-US" smtClean="0"/>
              <a:t>3</a:t>
            </a:fld>
            <a:endParaRPr lang="en-US"/>
          </a:p>
        </p:txBody>
      </p:sp>
    </p:spTree>
    <p:extLst>
      <p:ext uri="{BB962C8B-B14F-4D97-AF65-F5344CB8AC3E}">
        <p14:creationId xmlns:p14="http://schemas.microsoft.com/office/powerpoint/2010/main" val="40259896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446" y="1145593"/>
            <a:ext cx="6243962" cy="3539430"/>
          </a:xfrm>
          <a:prstGeom prst="rect">
            <a:avLst/>
          </a:prstGeom>
          <a:noFill/>
        </p:spPr>
        <p:txBody>
          <a:bodyPr wrap="square" rtlCol="0">
            <a:spAutoFit/>
          </a:bodyPr>
          <a:lstStyle/>
          <a:p>
            <a:r>
              <a:rPr lang="en-US" sz="1600" b="1" dirty="0" smtClean="0"/>
              <a:t>Egg sampling for </a:t>
            </a:r>
            <a:r>
              <a:rPr lang="en-US" sz="1600" b="1" dirty="0" err="1" smtClean="0"/>
              <a:t>microtiter</a:t>
            </a:r>
            <a:r>
              <a:rPr lang="en-US" sz="1600" b="1" dirty="0" smtClean="0"/>
              <a:t> plate loading (Step 3):</a:t>
            </a:r>
          </a:p>
          <a:p>
            <a:pPr marL="342900" lvl="0" indent="-342900">
              <a:buFont typeface="+mj-lt"/>
              <a:buAutoNum type="arabicPeriod"/>
            </a:pPr>
            <a:r>
              <a:rPr lang="el-GR" sz="1600" dirty="0"/>
              <a:t>To get a sample for loading the microtiter </a:t>
            </a:r>
            <a:r>
              <a:rPr lang="el-GR" sz="1600" dirty="0" smtClean="0"/>
              <a:t>(</a:t>
            </a:r>
            <a:r>
              <a:rPr lang="el-GR" sz="1600" dirty="0"/>
              <a:t>mct</a:t>
            </a:r>
            <a:r>
              <a:rPr lang="el-GR" sz="1600" dirty="0" smtClean="0"/>
              <a:t>) plates, </a:t>
            </a:r>
            <a:r>
              <a:rPr lang="el-GR" sz="1600" dirty="0"/>
              <a:t>let the water and eggs in the 10-l bucket to calm down (5 min) and </a:t>
            </a:r>
            <a:r>
              <a:rPr lang="en-US" sz="1600" dirty="0" smtClean="0"/>
              <a:t>float </a:t>
            </a:r>
            <a:r>
              <a:rPr lang="el-GR" sz="1600" dirty="0" smtClean="0"/>
              <a:t>to </a:t>
            </a:r>
            <a:r>
              <a:rPr lang="el-GR" sz="1600" dirty="0"/>
              <a:t>the surface (viable eggs float, and these are the only ones you need from now on</a:t>
            </a:r>
            <a:r>
              <a:rPr lang="el-GR" sz="1600" dirty="0" smtClean="0"/>
              <a:t>)</a:t>
            </a:r>
            <a:r>
              <a:rPr lang="en-US" sz="1600" dirty="0" smtClean="0"/>
              <a:t> and separate from the mostly dead eggs (sunk to the bottom).</a:t>
            </a:r>
          </a:p>
          <a:p>
            <a:pPr marL="342900" lvl="0" indent="-342900">
              <a:buFont typeface="+mj-lt"/>
              <a:buAutoNum type="arabicPeriod"/>
            </a:pPr>
            <a:r>
              <a:rPr lang="el-GR" sz="1600" dirty="0" smtClean="0"/>
              <a:t>Take </a:t>
            </a:r>
            <a:r>
              <a:rPr lang="el-GR" sz="1600" dirty="0"/>
              <a:t>a </a:t>
            </a:r>
            <a:r>
              <a:rPr lang="el-GR" sz="1600" dirty="0" smtClean="0"/>
              <a:t>2</a:t>
            </a:r>
            <a:r>
              <a:rPr lang="el-GR" sz="1600" dirty="0"/>
              <a:t>-l beaker </a:t>
            </a:r>
            <a:r>
              <a:rPr lang="el-GR" sz="1600" dirty="0" smtClean="0"/>
              <a:t>and </a:t>
            </a:r>
            <a:r>
              <a:rPr lang="en-US" sz="1600" dirty="0" smtClean="0"/>
              <a:t>fill to the 1.5-l mark with </a:t>
            </a:r>
            <a:r>
              <a:rPr lang="el-GR" sz="1600" dirty="0" smtClean="0"/>
              <a:t>clean </a:t>
            </a:r>
            <a:r>
              <a:rPr lang="en-US" sz="1600" dirty="0" smtClean="0"/>
              <a:t>sea</a:t>
            </a:r>
            <a:r>
              <a:rPr lang="el-GR" sz="1600" dirty="0" smtClean="0"/>
              <a:t>water </a:t>
            </a:r>
            <a:r>
              <a:rPr lang="el-GR" sz="1600" dirty="0"/>
              <a:t>from the broodstock </a:t>
            </a:r>
            <a:r>
              <a:rPr lang="el-GR" sz="1600" dirty="0" smtClean="0"/>
              <a:t>tank</a:t>
            </a:r>
            <a:r>
              <a:rPr lang="en-US" sz="1600" dirty="0" smtClean="0"/>
              <a:t>.</a:t>
            </a:r>
          </a:p>
          <a:p>
            <a:pPr marL="342900" lvl="0" indent="-342900">
              <a:buFont typeface="+mj-lt"/>
              <a:buAutoNum type="arabicPeriod"/>
            </a:pPr>
            <a:r>
              <a:rPr lang="en-US" sz="1600" dirty="0"/>
              <a:t>W</a:t>
            </a:r>
            <a:r>
              <a:rPr lang="el-GR" sz="1600" dirty="0" smtClean="0"/>
              <a:t>ith </a:t>
            </a:r>
            <a:r>
              <a:rPr lang="el-GR" sz="1600" dirty="0"/>
              <a:t>the plankton </a:t>
            </a:r>
            <a:r>
              <a:rPr lang="el-GR" sz="1600" dirty="0" smtClean="0"/>
              <a:t>dip</a:t>
            </a:r>
            <a:r>
              <a:rPr lang="en-US" sz="1600" dirty="0" smtClean="0"/>
              <a:t> </a:t>
            </a:r>
            <a:r>
              <a:rPr lang="el-GR" sz="1600" dirty="0" smtClean="0"/>
              <a:t>net </a:t>
            </a:r>
            <a:r>
              <a:rPr lang="el-GR" sz="1600" dirty="0"/>
              <a:t>take a small quantity of </a:t>
            </a:r>
            <a:r>
              <a:rPr lang="en-US" sz="1600" dirty="0" smtClean="0"/>
              <a:t>floating </a:t>
            </a:r>
            <a:r>
              <a:rPr lang="el-GR" sz="1600" dirty="0" smtClean="0"/>
              <a:t>eggs </a:t>
            </a:r>
            <a:r>
              <a:rPr lang="el-GR" sz="1600" dirty="0"/>
              <a:t>from the bucket (equal to ~ 2 soup </a:t>
            </a:r>
            <a:r>
              <a:rPr lang="el-GR" sz="1600" dirty="0" smtClean="0"/>
              <a:t>spoonful</a:t>
            </a:r>
            <a:r>
              <a:rPr lang="en-US" sz="1600" dirty="0" smtClean="0"/>
              <a:t>l</a:t>
            </a:r>
            <a:r>
              <a:rPr lang="el-GR" sz="1600" dirty="0" smtClean="0"/>
              <a:t>s</a:t>
            </a:r>
            <a:r>
              <a:rPr lang="el-GR" sz="1600" dirty="0"/>
              <a:t>) and put them in the beaker.  </a:t>
            </a:r>
            <a:r>
              <a:rPr lang="en-US" sz="1600" dirty="0" smtClean="0"/>
              <a:t>Swirl gently.</a:t>
            </a:r>
          </a:p>
          <a:p>
            <a:pPr marL="342900" lvl="0" indent="-342900">
              <a:buFont typeface="+mj-lt"/>
              <a:buAutoNum type="arabicPeriod"/>
            </a:pPr>
            <a:r>
              <a:rPr lang="el-GR" sz="1600" dirty="0" smtClean="0"/>
              <a:t>Take </a:t>
            </a:r>
            <a:r>
              <a:rPr lang="el-GR" sz="1600" dirty="0"/>
              <a:t>this sample to the lab and put in </a:t>
            </a:r>
            <a:r>
              <a:rPr lang="el-GR" sz="1600" dirty="0" smtClean="0"/>
              <a:t>the</a:t>
            </a:r>
            <a:r>
              <a:rPr lang="en-US" sz="1600" dirty="0" smtClean="0"/>
              <a:t> controlled-temperature</a:t>
            </a:r>
            <a:r>
              <a:rPr lang="el-GR" sz="1600" dirty="0" smtClean="0"/>
              <a:t> </a:t>
            </a:r>
            <a:r>
              <a:rPr lang="el-GR" sz="1600" dirty="0"/>
              <a:t>incubator </a:t>
            </a:r>
            <a:r>
              <a:rPr lang="el-GR" sz="1600" dirty="0" smtClean="0"/>
              <a:t>unt</a:t>
            </a:r>
            <a:r>
              <a:rPr lang="en-US" sz="1600" dirty="0" err="1" smtClean="0"/>
              <a:t>i</a:t>
            </a:r>
            <a:r>
              <a:rPr lang="el-GR" sz="1600" dirty="0" smtClean="0"/>
              <a:t>l </a:t>
            </a:r>
            <a:r>
              <a:rPr lang="el-GR" sz="1600" dirty="0"/>
              <a:t>you are ready to </a:t>
            </a:r>
            <a:r>
              <a:rPr lang="en-US" sz="1600" dirty="0" smtClean="0"/>
              <a:t>clean the eggs with sterilized-autoclaved water (Step 5) and load the </a:t>
            </a:r>
            <a:r>
              <a:rPr lang="en-US" sz="1600" dirty="0" err="1" smtClean="0"/>
              <a:t>mct</a:t>
            </a:r>
            <a:r>
              <a:rPr lang="en-US" sz="1600" dirty="0" smtClean="0"/>
              <a:t> plates (Step 6)</a:t>
            </a:r>
            <a:r>
              <a:rPr lang="el-GR" sz="1600" dirty="0" smtClean="0"/>
              <a:t>.</a:t>
            </a:r>
            <a:endParaRPr lang="en-US" sz="1600" dirty="0"/>
          </a:p>
        </p:txBody>
      </p:sp>
      <p:pic>
        <p:nvPicPr>
          <p:cNvPr id="3" name="Picture 2" descr="P101036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528" y="4951068"/>
            <a:ext cx="2160000" cy="1620000"/>
          </a:xfrm>
          <a:prstGeom prst="rect">
            <a:avLst/>
          </a:prstGeom>
        </p:spPr>
      </p:pic>
      <p:pic>
        <p:nvPicPr>
          <p:cNvPr id="4" name="Picture 3" descr="P10103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12" y="6685568"/>
            <a:ext cx="2160000" cy="1620000"/>
          </a:xfrm>
          <a:prstGeom prst="rect">
            <a:avLst/>
          </a:prstGeom>
        </p:spPr>
      </p:pic>
      <p:pic>
        <p:nvPicPr>
          <p:cNvPr id="5" name="Picture 4" descr="P101036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3528" y="6685568"/>
            <a:ext cx="2160000" cy="1620000"/>
          </a:xfrm>
          <a:prstGeom prst="rect">
            <a:avLst/>
          </a:prstGeom>
        </p:spPr>
      </p:pic>
      <p:pic>
        <p:nvPicPr>
          <p:cNvPr id="11" name="Picture 10" descr="P101036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112" y="4951068"/>
            <a:ext cx="2160000" cy="1620000"/>
          </a:xfrm>
          <a:prstGeom prst="rect">
            <a:avLst/>
          </a:prstGeom>
        </p:spPr>
      </p:pic>
      <p:sp>
        <p:nvSpPr>
          <p:cNvPr id="2" name="Slide Number Placeholder 1"/>
          <p:cNvSpPr>
            <a:spLocks noGrp="1"/>
          </p:cNvSpPr>
          <p:nvPr>
            <p:ph type="sldNum" sz="quarter" idx="12"/>
          </p:nvPr>
        </p:nvSpPr>
        <p:spPr/>
        <p:txBody>
          <a:bodyPr/>
          <a:lstStyle/>
          <a:p>
            <a:fld id="{646428A9-4E6F-4A45-9946-3F3F60D6FD97}" type="slidenum">
              <a:rPr lang="en-US" smtClean="0"/>
              <a:t>4</a:t>
            </a:fld>
            <a:endParaRPr lang="en-US"/>
          </a:p>
        </p:txBody>
      </p:sp>
    </p:spTree>
    <p:extLst>
      <p:ext uri="{BB962C8B-B14F-4D97-AF65-F5344CB8AC3E}">
        <p14:creationId xmlns:p14="http://schemas.microsoft.com/office/powerpoint/2010/main" val="20412353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446" y="1145593"/>
            <a:ext cx="6243962" cy="2308324"/>
          </a:xfrm>
          <a:prstGeom prst="rect">
            <a:avLst/>
          </a:prstGeom>
          <a:noFill/>
        </p:spPr>
        <p:txBody>
          <a:bodyPr wrap="square" rtlCol="0">
            <a:spAutoFit/>
          </a:bodyPr>
          <a:lstStyle/>
          <a:p>
            <a:r>
              <a:rPr lang="el-GR" sz="1600" b="1" dirty="0"/>
              <a:t>Evaluation of egg fecundity and fertilization </a:t>
            </a:r>
            <a:r>
              <a:rPr lang="el-GR" sz="1600" b="1" dirty="0" smtClean="0"/>
              <a:t>success</a:t>
            </a:r>
            <a:r>
              <a:rPr lang="en-US" sz="1600" b="1" dirty="0" smtClean="0"/>
              <a:t> (Step 4):</a:t>
            </a:r>
          </a:p>
          <a:p>
            <a:pPr marL="342900" lvl="0" indent="-342900">
              <a:buFont typeface="+mj-lt"/>
              <a:buAutoNum type="arabicPeriod"/>
            </a:pPr>
            <a:r>
              <a:rPr lang="el-GR" sz="1600" dirty="0"/>
              <a:t>Pour the </a:t>
            </a:r>
            <a:r>
              <a:rPr lang="el-GR" sz="1600" dirty="0" smtClean="0"/>
              <a:t>10</a:t>
            </a:r>
            <a:r>
              <a:rPr lang="en-US" sz="1600" dirty="0" smtClean="0"/>
              <a:t>-</a:t>
            </a:r>
            <a:r>
              <a:rPr lang="el-GR" sz="1600" dirty="0" smtClean="0"/>
              <a:t>ml </a:t>
            </a:r>
            <a:r>
              <a:rPr lang="en-US" sz="1600" dirty="0" smtClean="0"/>
              <a:t>egg-water </a:t>
            </a:r>
            <a:r>
              <a:rPr lang="el-GR" sz="1600" dirty="0" smtClean="0"/>
              <a:t>sample </a:t>
            </a:r>
            <a:r>
              <a:rPr lang="el-GR" sz="1600" dirty="0"/>
              <a:t>in </a:t>
            </a:r>
            <a:r>
              <a:rPr lang="en-US" sz="1600" dirty="0" smtClean="0"/>
              <a:t>a </a:t>
            </a:r>
            <a:r>
              <a:rPr lang="el-GR" sz="1600" dirty="0" smtClean="0"/>
              <a:t>counting </a:t>
            </a:r>
            <a:r>
              <a:rPr lang="el-GR" sz="1600" dirty="0"/>
              <a:t>chamber (we use a circular one with a canal that has a dead end, so a start and an end to avoid counting the same eggs.</a:t>
            </a:r>
            <a:endParaRPr lang="en-US" sz="1600" dirty="0"/>
          </a:p>
          <a:p>
            <a:pPr marL="342900" indent="-342900">
              <a:buFont typeface="+mj-lt"/>
              <a:buAutoNum type="arabicPeriod"/>
            </a:pPr>
            <a:r>
              <a:rPr lang="el-GR" sz="1600" dirty="0"/>
              <a:t>Using a </a:t>
            </a:r>
            <a:r>
              <a:rPr lang="el-GR" sz="1600" dirty="0" smtClean="0"/>
              <a:t>cell </a:t>
            </a:r>
            <a:r>
              <a:rPr lang="el-GR" sz="1600" dirty="0"/>
              <a:t>counter, count </a:t>
            </a:r>
            <a:r>
              <a:rPr lang="el-GR" sz="1600" dirty="0" smtClean="0"/>
              <a:t>the </a:t>
            </a:r>
            <a:r>
              <a:rPr lang="en-US" sz="1600" dirty="0" smtClean="0"/>
              <a:t>live </a:t>
            </a:r>
            <a:r>
              <a:rPr lang="el-GR" sz="1600" dirty="0" smtClean="0"/>
              <a:t>(fertilized</a:t>
            </a:r>
            <a:r>
              <a:rPr lang="en-US" sz="1600" dirty="0" smtClean="0"/>
              <a:t>, L</a:t>
            </a:r>
            <a:r>
              <a:rPr lang="el-GR" sz="1600" dirty="0" smtClean="0"/>
              <a:t>)</a:t>
            </a:r>
            <a:r>
              <a:rPr lang="en-US" sz="1600" dirty="0" smtClean="0"/>
              <a:t> and</a:t>
            </a:r>
            <a:r>
              <a:rPr lang="el-GR" sz="1600" dirty="0" smtClean="0"/>
              <a:t> </a:t>
            </a:r>
            <a:r>
              <a:rPr lang="el-GR" sz="1600" dirty="0"/>
              <a:t>dead (D) </a:t>
            </a:r>
            <a:r>
              <a:rPr lang="en-US" sz="1600" dirty="0" smtClean="0"/>
              <a:t>eggs </a:t>
            </a:r>
            <a:r>
              <a:rPr lang="el-GR" sz="1600" dirty="0" smtClean="0"/>
              <a:t>under </a:t>
            </a:r>
            <a:r>
              <a:rPr lang="el-GR" sz="1600" dirty="0"/>
              <a:t>the stereoscope.  </a:t>
            </a:r>
            <a:endParaRPr lang="en-US" sz="1600" dirty="0" smtClean="0"/>
          </a:p>
          <a:p>
            <a:pPr marL="342900" indent="-342900">
              <a:buFont typeface="+mj-lt"/>
              <a:buAutoNum type="arabicPeriod"/>
            </a:pPr>
            <a:r>
              <a:rPr lang="el-GR" sz="1600" dirty="0" smtClean="0"/>
              <a:t>The </a:t>
            </a:r>
            <a:r>
              <a:rPr lang="el-GR" sz="1600" dirty="0"/>
              <a:t>sum of </a:t>
            </a:r>
            <a:r>
              <a:rPr lang="el-GR" sz="1600" dirty="0" smtClean="0"/>
              <a:t>(</a:t>
            </a:r>
            <a:r>
              <a:rPr lang="en-US" sz="1600" dirty="0" smtClean="0"/>
              <a:t>L</a:t>
            </a:r>
            <a:r>
              <a:rPr lang="el-GR" sz="1600" dirty="0" smtClean="0"/>
              <a:t> </a:t>
            </a:r>
            <a:r>
              <a:rPr lang="el-GR" sz="1600" dirty="0"/>
              <a:t>+  </a:t>
            </a:r>
            <a:r>
              <a:rPr lang="en-US" sz="1600" dirty="0"/>
              <a:t>D</a:t>
            </a:r>
            <a:r>
              <a:rPr lang="el-GR" sz="1600" dirty="0" smtClean="0"/>
              <a:t>) </a:t>
            </a:r>
            <a:r>
              <a:rPr lang="el-GR" sz="1600" dirty="0"/>
              <a:t>x 1000 is the fecundity of the spawn from where </a:t>
            </a:r>
            <a:r>
              <a:rPr lang="en-US" sz="1600" dirty="0" smtClean="0"/>
              <a:t>the </a:t>
            </a:r>
            <a:r>
              <a:rPr lang="el-GR" sz="1600" dirty="0" smtClean="0"/>
              <a:t>sample </a:t>
            </a:r>
            <a:r>
              <a:rPr lang="el-GR" sz="1600" dirty="0"/>
              <a:t>was obtained.  </a:t>
            </a:r>
            <a:endParaRPr lang="en-US" sz="1600" dirty="0" smtClean="0"/>
          </a:p>
          <a:p>
            <a:pPr marL="342900" indent="-342900">
              <a:buFont typeface="+mj-lt"/>
              <a:buAutoNum type="arabicPeriod"/>
            </a:pPr>
            <a:r>
              <a:rPr lang="el-GR" sz="1600" dirty="0" smtClean="0"/>
              <a:t>The </a:t>
            </a:r>
            <a:r>
              <a:rPr lang="el-GR" sz="1600" dirty="0"/>
              <a:t>value of </a:t>
            </a:r>
            <a:r>
              <a:rPr lang="en-US" sz="1600" dirty="0" smtClean="0"/>
              <a:t>L</a:t>
            </a:r>
            <a:r>
              <a:rPr lang="el-GR" sz="1600" dirty="0" smtClean="0"/>
              <a:t>/(</a:t>
            </a:r>
            <a:r>
              <a:rPr lang="en-US" sz="1600" dirty="0" smtClean="0"/>
              <a:t>L</a:t>
            </a:r>
            <a:r>
              <a:rPr lang="el-GR" sz="1600" dirty="0" smtClean="0"/>
              <a:t> </a:t>
            </a:r>
            <a:r>
              <a:rPr lang="el-GR" sz="1600" dirty="0"/>
              <a:t>+ </a:t>
            </a:r>
            <a:r>
              <a:rPr lang="en-US" sz="1600" dirty="0" smtClean="0"/>
              <a:t>D</a:t>
            </a:r>
            <a:r>
              <a:rPr lang="el-GR" sz="1600" dirty="0" smtClean="0"/>
              <a:t>) </a:t>
            </a:r>
            <a:r>
              <a:rPr lang="el-GR" sz="1600" dirty="0"/>
              <a:t>is the fertilization percentage.</a:t>
            </a:r>
            <a:r>
              <a:rPr lang="en-US" sz="1600" dirty="0" smtClean="0">
                <a:effectLst/>
              </a:rPr>
              <a:t> </a:t>
            </a:r>
            <a:endParaRPr lang="en-US" sz="1600" dirty="0"/>
          </a:p>
        </p:txBody>
      </p:sp>
      <p:pic>
        <p:nvPicPr>
          <p:cNvPr id="2" name="Picture 1" descr="P20704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900" y="3873017"/>
            <a:ext cx="2880000" cy="2160000"/>
          </a:xfrm>
          <a:prstGeom prst="rect">
            <a:avLst/>
          </a:prstGeom>
        </p:spPr>
      </p:pic>
      <p:pic>
        <p:nvPicPr>
          <p:cNvPr id="7" name="Picture 6" descr="P20704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108" y="3873017"/>
            <a:ext cx="2880000" cy="2160000"/>
          </a:xfrm>
          <a:prstGeom prst="rect">
            <a:avLst/>
          </a:prstGeom>
        </p:spPr>
      </p:pic>
      <p:pic>
        <p:nvPicPr>
          <p:cNvPr id="8" name="Picture 7" descr="P207040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00" y="6149806"/>
            <a:ext cx="2880000" cy="2160000"/>
          </a:xfrm>
          <a:prstGeom prst="rect">
            <a:avLst/>
          </a:prstGeom>
        </p:spPr>
      </p:pic>
      <p:pic>
        <p:nvPicPr>
          <p:cNvPr id="9" name="Picture 8" descr="P207040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2108" y="6149806"/>
            <a:ext cx="2880000" cy="2160000"/>
          </a:xfrm>
          <a:prstGeom prst="rect">
            <a:avLst/>
          </a:prstGeom>
        </p:spPr>
      </p:pic>
      <p:sp>
        <p:nvSpPr>
          <p:cNvPr id="3" name="Slide Number Placeholder 2"/>
          <p:cNvSpPr>
            <a:spLocks noGrp="1"/>
          </p:cNvSpPr>
          <p:nvPr>
            <p:ph type="sldNum" sz="quarter" idx="12"/>
          </p:nvPr>
        </p:nvSpPr>
        <p:spPr/>
        <p:txBody>
          <a:bodyPr/>
          <a:lstStyle/>
          <a:p>
            <a:fld id="{646428A9-4E6F-4A45-9946-3F3F60D6FD97}" type="slidenum">
              <a:rPr lang="en-US" smtClean="0"/>
              <a:t>5</a:t>
            </a:fld>
            <a:endParaRPr lang="en-US"/>
          </a:p>
        </p:txBody>
      </p:sp>
    </p:spTree>
    <p:extLst>
      <p:ext uri="{BB962C8B-B14F-4D97-AF65-F5344CB8AC3E}">
        <p14:creationId xmlns:p14="http://schemas.microsoft.com/office/powerpoint/2010/main" val="7629276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446" y="1145593"/>
            <a:ext cx="6243962" cy="3046988"/>
          </a:xfrm>
          <a:prstGeom prst="rect">
            <a:avLst/>
          </a:prstGeom>
          <a:noFill/>
        </p:spPr>
        <p:txBody>
          <a:bodyPr wrap="square" rtlCol="0">
            <a:spAutoFit/>
          </a:bodyPr>
          <a:lstStyle/>
          <a:p>
            <a:r>
              <a:rPr lang="en-US" sz="1600" b="1" dirty="0" smtClean="0"/>
              <a:t>Cleaning the eggs for loading the </a:t>
            </a:r>
            <a:r>
              <a:rPr lang="en-US" sz="1600" b="1" dirty="0" err="1" smtClean="0"/>
              <a:t>microtiter</a:t>
            </a:r>
            <a:r>
              <a:rPr lang="en-US" sz="1600" b="1" dirty="0" smtClean="0"/>
              <a:t> plates (Step 5):</a:t>
            </a:r>
          </a:p>
          <a:p>
            <a:pPr marL="342900" lvl="0" indent="-342900">
              <a:buFont typeface="+mj-lt"/>
              <a:buAutoNum type="arabicPeriod"/>
            </a:pPr>
            <a:r>
              <a:rPr lang="el-GR" sz="1600" dirty="0"/>
              <a:t>Fill </a:t>
            </a:r>
            <a:r>
              <a:rPr lang="en-US" sz="1600" dirty="0" smtClean="0"/>
              <a:t>two </a:t>
            </a:r>
            <a:r>
              <a:rPr lang="el-GR" sz="1600" dirty="0" smtClean="0"/>
              <a:t> 500</a:t>
            </a:r>
            <a:r>
              <a:rPr lang="en-US" sz="1600" dirty="0" smtClean="0"/>
              <a:t>-</a:t>
            </a:r>
            <a:r>
              <a:rPr lang="el-GR" sz="1600" dirty="0" smtClean="0"/>
              <a:t>ml</a:t>
            </a:r>
            <a:r>
              <a:rPr lang="en-US" sz="1600" dirty="0" smtClean="0"/>
              <a:t> </a:t>
            </a:r>
            <a:r>
              <a:rPr lang="el-GR" sz="1600" dirty="0" smtClean="0"/>
              <a:t>beaker</a:t>
            </a:r>
            <a:r>
              <a:rPr lang="en-US" sz="1600" dirty="0" smtClean="0"/>
              <a:t>s</a:t>
            </a:r>
            <a:r>
              <a:rPr lang="el-GR" sz="1600" dirty="0" smtClean="0"/>
              <a:t> with </a:t>
            </a:r>
            <a:r>
              <a:rPr lang="el-GR" sz="1600" dirty="0"/>
              <a:t>sterilized </a:t>
            </a:r>
            <a:r>
              <a:rPr lang="el-GR" sz="1600" dirty="0" smtClean="0"/>
              <a:t>seawater</a:t>
            </a:r>
            <a:r>
              <a:rPr lang="en-US" sz="1600" dirty="0" smtClean="0"/>
              <a:t>, maintained in the controlled temperature</a:t>
            </a:r>
            <a:r>
              <a:rPr lang="el-GR" sz="1600" dirty="0" smtClean="0"/>
              <a:t> incubator</a:t>
            </a:r>
            <a:r>
              <a:rPr lang="en-US" sz="1600" dirty="0" smtClean="0"/>
              <a:t> at the spawning water temperature from where the eggs were collected</a:t>
            </a:r>
            <a:r>
              <a:rPr lang="el-GR" sz="1600" dirty="0" smtClean="0"/>
              <a:t>. </a:t>
            </a:r>
            <a:endParaRPr lang="en-US" sz="1600" dirty="0" smtClean="0"/>
          </a:p>
          <a:p>
            <a:pPr marL="342900" lvl="0" indent="-342900">
              <a:buFont typeface="+mj-lt"/>
              <a:buAutoNum type="arabicPeriod"/>
            </a:pPr>
            <a:r>
              <a:rPr lang="el-GR" sz="1600" dirty="0" smtClean="0"/>
              <a:t>With </a:t>
            </a:r>
            <a:r>
              <a:rPr lang="en-US" sz="1600" dirty="0" smtClean="0"/>
              <a:t>a</a:t>
            </a:r>
            <a:r>
              <a:rPr lang="el-GR" sz="1600" dirty="0" smtClean="0"/>
              <a:t>small </a:t>
            </a:r>
            <a:r>
              <a:rPr lang="en-US" sz="1600" dirty="0" smtClean="0"/>
              <a:t>sieve (custom made with 500-µm mesh) </a:t>
            </a:r>
            <a:r>
              <a:rPr lang="el-GR" sz="1600" dirty="0" smtClean="0"/>
              <a:t>take </a:t>
            </a:r>
            <a:r>
              <a:rPr lang="el-GR" sz="1600" dirty="0"/>
              <a:t>some eggs from the 2-l </a:t>
            </a:r>
            <a:r>
              <a:rPr lang="el-GR" sz="1600" dirty="0" smtClean="0"/>
              <a:t>beaker</a:t>
            </a:r>
            <a:r>
              <a:rPr lang="en-US" sz="1600" dirty="0" smtClean="0"/>
              <a:t> where the eggs were placed from the egg incubator </a:t>
            </a:r>
            <a:r>
              <a:rPr lang="en-US" sz="1600" dirty="0"/>
              <a:t>(</a:t>
            </a:r>
            <a:r>
              <a:rPr lang="en-US" sz="1600" dirty="0" smtClean="0"/>
              <a:t>Step 3),</a:t>
            </a:r>
            <a:r>
              <a:rPr lang="en-US" sz="1600" dirty="0" smtClean="0">
                <a:solidFill>
                  <a:srgbClr val="FF0000"/>
                </a:solidFill>
              </a:rPr>
              <a:t> </a:t>
            </a:r>
            <a:r>
              <a:rPr lang="en-US" sz="1600" dirty="0" smtClean="0"/>
              <a:t>left in the controlled temperature incubator (the eggs should be on the surface by now).</a:t>
            </a:r>
            <a:endParaRPr lang="en-US" sz="1600" dirty="0"/>
          </a:p>
          <a:p>
            <a:pPr marL="342900" lvl="0" indent="-342900">
              <a:buFont typeface="+mj-lt"/>
              <a:buAutoNum type="arabicPeriod"/>
            </a:pPr>
            <a:r>
              <a:rPr lang="en-US" sz="1600" dirty="0"/>
              <a:t>W</a:t>
            </a:r>
            <a:r>
              <a:rPr lang="el-GR" sz="1600" dirty="0" smtClean="0"/>
              <a:t>ash </a:t>
            </a:r>
            <a:r>
              <a:rPr lang="el-GR" sz="1600" dirty="0"/>
              <a:t>them </a:t>
            </a:r>
            <a:r>
              <a:rPr lang="en-US" sz="1600" dirty="0" smtClean="0"/>
              <a:t>thoroughly </a:t>
            </a:r>
            <a:r>
              <a:rPr lang="el-GR" sz="1600" dirty="0" smtClean="0"/>
              <a:t>with </a:t>
            </a:r>
            <a:r>
              <a:rPr lang="el-GR" sz="1600" dirty="0"/>
              <a:t>sterilized </a:t>
            </a:r>
            <a:r>
              <a:rPr lang="el-GR" sz="1600" dirty="0" smtClean="0"/>
              <a:t>seawater</a:t>
            </a:r>
            <a:r>
              <a:rPr lang="en-US" sz="1600" dirty="0" smtClean="0"/>
              <a:t> from one of the 500-ml beakers.</a:t>
            </a:r>
          </a:p>
          <a:p>
            <a:pPr marL="342900" lvl="0" indent="-342900">
              <a:buFont typeface="+mj-lt"/>
              <a:buAutoNum type="arabicPeriod"/>
            </a:pPr>
            <a:r>
              <a:rPr lang="en-US" sz="1600" dirty="0"/>
              <a:t>P</a:t>
            </a:r>
            <a:r>
              <a:rPr lang="en-US" sz="1600" dirty="0" smtClean="0"/>
              <a:t>oor</a:t>
            </a:r>
            <a:r>
              <a:rPr lang="el-GR" sz="1600" dirty="0" smtClean="0"/>
              <a:t> </a:t>
            </a:r>
            <a:r>
              <a:rPr lang="el-GR" sz="1600" dirty="0"/>
              <a:t>them </a:t>
            </a:r>
            <a:r>
              <a:rPr lang="el-GR" sz="1600" dirty="0" smtClean="0"/>
              <a:t>in</a:t>
            </a:r>
            <a:r>
              <a:rPr lang="en-US" sz="1600" dirty="0" smtClean="0"/>
              <a:t>to</a:t>
            </a:r>
            <a:r>
              <a:rPr lang="el-GR" sz="1600" dirty="0" smtClean="0"/>
              <a:t> </a:t>
            </a:r>
            <a:r>
              <a:rPr lang="en-US" sz="1600" dirty="0" smtClean="0"/>
              <a:t>the other 500-ml </a:t>
            </a:r>
            <a:r>
              <a:rPr lang="el-GR" sz="1600" dirty="0" smtClean="0"/>
              <a:t>beaker</a:t>
            </a:r>
            <a:r>
              <a:rPr lang="en-US" sz="1600" dirty="0" smtClean="0"/>
              <a:t> and swirl gently</a:t>
            </a:r>
            <a:r>
              <a:rPr lang="en-US" sz="1600" dirty="0"/>
              <a:t>.</a:t>
            </a:r>
            <a:endParaRPr lang="en-US" sz="1600" dirty="0" smtClean="0"/>
          </a:p>
          <a:p>
            <a:pPr marL="342900" lvl="0" indent="-342900">
              <a:buFont typeface="+mj-lt"/>
              <a:buAutoNum type="arabicPeriod"/>
            </a:pPr>
            <a:r>
              <a:rPr lang="en-US" sz="1600" dirty="0"/>
              <a:t>A</a:t>
            </a:r>
            <a:r>
              <a:rPr lang="en-US" sz="1600" dirty="0" smtClean="0">
                <a:effectLst/>
              </a:rPr>
              <a:t>llow them to come to the surface (5 min)</a:t>
            </a:r>
            <a:r>
              <a:rPr lang="el-GR" sz="1600" dirty="0" smtClean="0"/>
              <a:t>.</a:t>
            </a:r>
            <a:endParaRPr lang="en-US" sz="1600" dirty="0"/>
          </a:p>
        </p:txBody>
      </p:sp>
      <p:pic>
        <p:nvPicPr>
          <p:cNvPr id="3" name="Picture 2" descr="P101037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748" y="4257929"/>
            <a:ext cx="2160000" cy="1620000"/>
          </a:xfrm>
          <a:prstGeom prst="rect">
            <a:avLst/>
          </a:prstGeom>
        </p:spPr>
      </p:pic>
      <p:pic>
        <p:nvPicPr>
          <p:cNvPr id="4" name="Picture 3" descr="P10103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748" y="5900061"/>
            <a:ext cx="2160000" cy="1620000"/>
          </a:xfrm>
          <a:prstGeom prst="rect">
            <a:avLst/>
          </a:prstGeom>
        </p:spPr>
      </p:pic>
      <p:pic>
        <p:nvPicPr>
          <p:cNvPr id="5" name="Picture 4" descr="P101037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8516" y="4257929"/>
            <a:ext cx="2160000" cy="1620000"/>
          </a:xfrm>
          <a:prstGeom prst="rect">
            <a:avLst/>
          </a:prstGeom>
        </p:spPr>
      </p:pic>
      <p:pic>
        <p:nvPicPr>
          <p:cNvPr id="10" name="Picture 9" descr="P101037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8516" y="5909003"/>
            <a:ext cx="2160000" cy="1620000"/>
          </a:xfrm>
          <a:prstGeom prst="rect">
            <a:avLst/>
          </a:prstGeom>
        </p:spPr>
      </p:pic>
      <p:pic>
        <p:nvPicPr>
          <p:cNvPr id="11" name="Picture 10" descr="P101037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9748" y="7562961"/>
            <a:ext cx="2160000" cy="1620000"/>
          </a:xfrm>
          <a:prstGeom prst="rect">
            <a:avLst/>
          </a:prstGeom>
        </p:spPr>
      </p:pic>
      <p:pic>
        <p:nvPicPr>
          <p:cNvPr id="12" name="Picture 11" descr="P101037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8516" y="7562961"/>
            <a:ext cx="2160000" cy="1620000"/>
          </a:xfrm>
          <a:prstGeom prst="rect">
            <a:avLst/>
          </a:prstGeom>
        </p:spPr>
      </p:pic>
      <p:sp>
        <p:nvSpPr>
          <p:cNvPr id="2" name="Slide Number Placeholder 1"/>
          <p:cNvSpPr>
            <a:spLocks noGrp="1"/>
          </p:cNvSpPr>
          <p:nvPr>
            <p:ph type="sldNum" sz="quarter" idx="12"/>
          </p:nvPr>
        </p:nvSpPr>
        <p:spPr/>
        <p:txBody>
          <a:bodyPr/>
          <a:lstStyle/>
          <a:p>
            <a:fld id="{646428A9-4E6F-4A45-9946-3F3F60D6FD97}" type="slidenum">
              <a:rPr lang="en-US" smtClean="0"/>
              <a:t>6</a:t>
            </a:fld>
            <a:endParaRPr lang="en-US"/>
          </a:p>
        </p:txBody>
      </p:sp>
    </p:spTree>
    <p:extLst>
      <p:ext uri="{BB962C8B-B14F-4D97-AF65-F5344CB8AC3E}">
        <p14:creationId xmlns:p14="http://schemas.microsoft.com/office/powerpoint/2010/main" val="37125013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446" y="1145593"/>
            <a:ext cx="6243962" cy="3046988"/>
          </a:xfrm>
          <a:prstGeom prst="rect">
            <a:avLst/>
          </a:prstGeom>
          <a:noFill/>
        </p:spPr>
        <p:txBody>
          <a:bodyPr wrap="square" rtlCol="0">
            <a:spAutoFit/>
          </a:bodyPr>
          <a:lstStyle/>
          <a:p>
            <a:r>
              <a:rPr lang="en-US" sz="1600" b="1" dirty="0" smtClean="0"/>
              <a:t>Cleaning the eggs for loading the </a:t>
            </a:r>
            <a:r>
              <a:rPr lang="en-US" sz="1600" b="1" dirty="0" err="1" smtClean="0"/>
              <a:t>microtiter</a:t>
            </a:r>
            <a:r>
              <a:rPr lang="en-US" sz="1600" b="1" dirty="0" smtClean="0"/>
              <a:t> plates (Step 5, continued):</a:t>
            </a:r>
            <a:endParaRPr lang="en-US" sz="1600" dirty="0" smtClean="0">
              <a:effectLst/>
            </a:endParaRPr>
          </a:p>
          <a:p>
            <a:pPr marL="342900" indent="-342900">
              <a:buFont typeface="+mj-lt"/>
              <a:buAutoNum type="arabicPeriod"/>
            </a:pPr>
            <a:r>
              <a:rPr lang="en-US" sz="1600" dirty="0" smtClean="0"/>
              <a:t>Once the eggs float to the surface, collect some (200-300) with</a:t>
            </a:r>
            <a:r>
              <a:rPr lang="el-GR" sz="1600" dirty="0" smtClean="0"/>
              <a:t> </a:t>
            </a:r>
            <a:r>
              <a:rPr lang="el-GR" sz="1600" dirty="0"/>
              <a:t>the small </a:t>
            </a:r>
            <a:r>
              <a:rPr lang="en-US" sz="1600" dirty="0" smtClean="0"/>
              <a:t>sieve, rinse them again with sterilized seawater </a:t>
            </a:r>
            <a:r>
              <a:rPr lang="el-GR" sz="1600" dirty="0" smtClean="0"/>
              <a:t>and </a:t>
            </a:r>
            <a:r>
              <a:rPr lang="el-GR" sz="1600" dirty="0"/>
              <a:t>put them in a Petri dish with sterilized sea </a:t>
            </a:r>
            <a:r>
              <a:rPr lang="el-GR" sz="1600" dirty="0" smtClean="0"/>
              <a:t>water</a:t>
            </a:r>
            <a:r>
              <a:rPr lang="en-US" sz="1600" dirty="0" smtClean="0"/>
              <a:t>, </a:t>
            </a:r>
            <a:r>
              <a:rPr lang="en-US" sz="1600" u="sng" dirty="0" smtClean="0"/>
              <a:t>almost</a:t>
            </a:r>
            <a:r>
              <a:rPr lang="en-US" sz="1600" dirty="0" smtClean="0"/>
              <a:t> filling the petri dish</a:t>
            </a:r>
            <a:r>
              <a:rPr lang="el-GR" sz="1600" dirty="0" smtClean="0"/>
              <a:t>.</a:t>
            </a:r>
            <a:r>
              <a:rPr lang="en-US" sz="1600" dirty="0" smtClean="0"/>
              <a:t> </a:t>
            </a:r>
            <a:r>
              <a:rPr lang="el-GR" sz="1600" dirty="0" smtClean="0"/>
              <a:t> </a:t>
            </a:r>
            <a:endParaRPr lang="en-US" sz="1600" dirty="0" smtClean="0"/>
          </a:p>
          <a:p>
            <a:pPr marL="342900" indent="-342900">
              <a:buFont typeface="+mj-lt"/>
              <a:buAutoNum type="arabicPeriod"/>
            </a:pPr>
            <a:r>
              <a:rPr lang="en-US" sz="1600" dirty="0" smtClean="0"/>
              <a:t>Put the beaker </a:t>
            </a:r>
            <a:r>
              <a:rPr lang="el-GR" sz="1600" dirty="0" smtClean="0"/>
              <a:t>in </a:t>
            </a:r>
            <a:r>
              <a:rPr lang="el-GR" sz="1600" dirty="0"/>
              <a:t>the </a:t>
            </a:r>
            <a:r>
              <a:rPr lang="el-GR" sz="1600" dirty="0" smtClean="0"/>
              <a:t>incubator</a:t>
            </a:r>
            <a:r>
              <a:rPr lang="en-US" sz="1600" dirty="0" smtClean="0"/>
              <a:t>, and keep it</a:t>
            </a:r>
            <a:r>
              <a:rPr lang="el-GR" sz="1600" dirty="0" smtClean="0"/>
              <a:t> until </a:t>
            </a:r>
            <a:r>
              <a:rPr lang="el-GR" sz="1600" dirty="0"/>
              <a:t>you prepare </a:t>
            </a:r>
            <a:r>
              <a:rPr lang="en-US" sz="1600" dirty="0" smtClean="0"/>
              <a:t>the </a:t>
            </a:r>
            <a:r>
              <a:rPr lang="en-US" sz="1600" dirty="0" err="1" smtClean="0"/>
              <a:t>mct</a:t>
            </a:r>
            <a:r>
              <a:rPr lang="en-US" sz="1600" dirty="0" smtClean="0"/>
              <a:t> </a:t>
            </a:r>
            <a:r>
              <a:rPr lang="el-GR" sz="1600" dirty="0" smtClean="0"/>
              <a:t>plates.</a:t>
            </a:r>
            <a:r>
              <a:rPr lang="en-US" sz="1600" dirty="0" smtClean="0"/>
              <a:t>  You may need to get more eggs for loading the </a:t>
            </a:r>
            <a:r>
              <a:rPr lang="en-US" sz="1600" dirty="0" err="1" smtClean="0"/>
              <a:t>mct</a:t>
            </a:r>
            <a:r>
              <a:rPr lang="en-US" sz="1600" dirty="0" smtClean="0"/>
              <a:t> plates.</a:t>
            </a:r>
          </a:p>
          <a:p>
            <a:pPr marL="342900" indent="-342900">
              <a:buFont typeface="+mj-lt"/>
              <a:buAutoNum type="arabicPeriod"/>
            </a:pPr>
            <a:r>
              <a:rPr lang="en-US" sz="1600" dirty="0" smtClean="0"/>
              <a:t>Cut the tip of a 1000 µl pipette tip using a scalpel blade, so that the opening will allow an egg to be aspirated inside.  Set a 1-</a:t>
            </a:r>
            <a:r>
              <a:rPr lang="en-US" sz="1600" dirty="0"/>
              <a:t>m</a:t>
            </a:r>
            <a:r>
              <a:rPr lang="en-US" sz="1600" dirty="0" smtClean="0"/>
              <a:t>l pipette to 200 </a:t>
            </a:r>
            <a:r>
              <a:rPr lang="el-GR" sz="1600" dirty="0" smtClean="0"/>
              <a:t>μ</a:t>
            </a:r>
            <a:r>
              <a:rPr lang="en-US" sz="1600" dirty="0" smtClean="0"/>
              <a:t>l. </a:t>
            </a:r>
          </a:p>
          <a:p>
            <a:pPr marL="342900" indent="-342900">
              <a:buFont typeface="+mj-lt"/>
              <a:buAutoNum type="arabicPeriod"/>
            </a:pPr>
            <a:r>
              <a:rPr lang="en-US" sz="1600" dirty="0" smtClean="0"/>
              <a:t>Label 2 </a:t>
            </a:r>
            <a:r>
              <a:rPr lang="en-US" sz="1600" dirty="0" err="1" smtClean="0"/>
              <a:t>mct</a:t>
            </a:r>
            <a:r>
              <a:rPr lang="en-US" sz="1600" dirty="0" smtClean="0"/>
              <a:t> plates with the Tank #, date</a:t>
            </a:r>
            <a:r>
              <a:rPr lang="en-US" sz="1600" dirty="0"/>
              <a:t> </a:t>
            </a:r>
            <a:r>
              <a:rPr lang="en-US" sz="1600" dirty="0" smtClean="0"/>
              <a:t>and replication (e.g., G5-20140228a &amp; b)</a:t>
            </a:r>
            <a:endParaRPr lang="en-US" sz="1600" dirty="0"/>
          </a:p>
        </p:txBody>
      </p:sp>
      <p:pic>
        <p:nvPicPr>
          <p:cNvPr id="4" name="Picture 3" descr="P101037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848" y="4274464"/>
            <a:ext cx="2160000" cy="1620000"/>
          </a:xfrm>
          <a:prstGeom prst="rect">
            <a:avLst/>
          </a:prstGeom>
        </p:spPr>
      </p:pic>
      <p:pic>
        <p:nvPicPr>
          <p:cNvPr id="10" name="Picture 9" descr="P101037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852" y="4274464"/>
            <a:ext cx="2160000" cy="1620000"/>
          </a:xfrm>
          <a:prstGeom prst="rect">
            <a:avLst/>
          </a:prstGeom>
        </p:spPr>
      </p:pic>
      <p:pic>
        <p:nvPicPr>
          <p:cNvPr id="2" name="Picture 1" descr="P101038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7848" y="5909806"/>
            <a:ext cx="2160000" cy="1620000"/>
          </a:xfrm>
          <a:prstGeom prst="rect">
            <a:avLst/>
          </a:prstGeom>
        </p:spPr>
      </p:pic>
      <p:pic>
        <p:nvPicPr>
          <p:cNvPr id="7" name="Picture 6" descr="P101038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852" y="5909806"/>
            <a:ext cx="2160000" cy="1620000"/>
          </a:xfrm>
          <a:prstGeom prst="rect">
            <a:avLst/>
          </a:prstGeom>
        </p:spPr>
      </p:pic>
      <p:pic>
        <p:nvPicPr>
          <p:cNvPr id="8" name="Picture 7" descr="P101037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7848" y="7567906"/>
            <a:ext cx="2160000" cy="1620000"/>
          </a:xfrm>
          <a:prstGeom prst="rect">
            <a:avLst/>
          </a:prstGeom>
        </p:spPr>
      </p:pic>
      <p:pic>
        <p:nvPicPr>
          <p:cNvPr id="9" name="Picture 8" descr="P101038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852" y="7567906"/>
            <a:ext cx="2160000" cy="1620000"/>
          </a:xfrm>
          <a:prstGeom prst="rect">
            <a:avLst/>
          </a:prstGeom>
        </p:spPr>
      </p:pic>
      <p:sp>
        <p:nvSpPr>
          <p:cNvPr id="3" name="Slide Number Placeholder 2"/>
          <p:cNvSpPr>
            <a:spLocks noGrp="1"/>
          </p:cNvSpPr>
          <p:nvPr>
            <p:ph type="sldNum" sz="quarter" idx="12"/>
          </p:nvPr>
        </p:nvSpPr>
        <p:spPr/>
        <p:txBody>
          <a:bodyPr/>
          <a:lstStyle/>
          <a:p>
            <a:fld id="{646428A9-4E6F-4A45-9946-3F3F60D6FD97}" type="slidenum">
              <a:rPr lang="en-US" smtClean="0"/>
              <a:t>7</a:t>
            </a:fld>
            <a:endParaRPr lang="en-US"/>
          </a:p>
        </p:txBody>
      </p:sp>
    </p:spTree>
    <p:extLst>
      <p:ext uri="{BB962C8B-B14F-4D97-AF65-F5344CB8AC3E}">
        <p14:creationId xmlns:p14="http://schemas.microsoft.com/office/powerpoint/2010/main" val="27658851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446" y="1145593"/>
            <a:ext cx="6243962" cy="4708981"/>
          </a:xfrm>
          <a:prstGeom prst="rect">
            <a:avLst/>
          </a:prstGeom>
          <a:noFill/>
        </p:spPr>
        <p:txBody>
          <a:bodyPr wrap="square" rtlCol="0">
            <a:spAutoFit/>
          </a:bodyPr>
          <a:lstStyle/>
          <a:p>
            <a:r>
              <a:rPr lang="en-US" sz="1600" b="1" dirty="0" smtClean="0"/>
              <a:t>Loading of the </a:t>
            </a:r>
            <a:r>
              <a:rPr lang="en-US" sz="1600" b="1" dirty="0" err="1" smtClean="0"/>
              <a:t>microtiter</a:t>
            </a:r>
            <a:r>
              <a:rPr lang="en-US" sz="1600" b="1" dirty="0" smtClean="0"/>
              <a:t> plates (Step 6):</a:t>
            </a:r>
            <a:endParaRPr lang="en-US" sz="1600" dirty="0" smtClean="0">
              <a:effectLst/>
            </a:endParaRPr>
          </a:p>
          <a:p>
            <a:pPr marL="342900" indent="-342900">
              <a:buFont typeface="+mj-lt"/>
              <a:buAutoNum type="arabicPeriod"/>
            </a:pPr>
            <a:r>
              <a:rPr lang="en-US" sz="1600" dirty="0" smtClean="0"/>
              <a:t>Using the 1-ml pipette</a:t>
            </a:r>
            <a:r>
              <a:rPr lang="el-GR" sz="1600" dirty="0" smtClean="0"/>
              <a:t> </a:t>
            </a:r>
            <a:r>
              <a:rPr lang="en-US" sz="1600" dirty="0" smtClean="0"/>
              <a:t>set at 200 </a:t>
            </a:r>
            <a:r>
              <a:rPr lang="el-GR" sz="1600" dirty="0" smtClean="0"/>
              <a:t>μ</a:t>
            </a:r>
            <a:r>
              <a:rPr lang="en-US" sz="1600" dirty="0" smtClean="0"/>
              <a:t>l, aspirate one (1) egg at a time with 200 </a:t>
            </a:r>
            <a:r>
              <a:rPr lang="el-GR" sz="1600" dirty="0" smtClean="0"/>
              <a:t>μ</a:t>
            </a:r>
            <a:r>
              <a:rPr lang="en-US" sz="1600" dirty="0" smtClean="0"/>
              <a:t>l of water, with a swift motion, putting the pipette close to an egg and using the aspiration created by the pipette to suck it inside.</a:t>
            </a:r>
          </a:p>
          <a:p>
            <a:pPr marL="342900" indent="-342900">
              <a:buFont typeface="+mj-lt"/>
              <a:buAutoNum type="arabicPeriod"/>
            </a:pPr>
            <a:r>
              <a:rPr lang="en-US" sz="1600" dirty="0" smtClean="0"/>
              <a:t>Dispense the egg with the 200 </a:t>
            </a:r>
            <a:r>
              <a:rPr lang="el-GR" sz="1600" dirty="0" smtClean="0"/>
              <a:t>μ</a:t>
            </a:r>
            <a:r>
              <a:rPr lang="en-US" sz="1600" dirty="0" smtClean="0"/>
              <a:t>l of water inside each well </a:t>
            </a:r>
            <a:r>
              <a:rPr lang="el-GR" sz="1600" dirty="0" smtClean="0"/>
              <a:t>of </a:t>
            </a:r>
            <a:r>
              <a:rPr lang="el-GR" sz="1600" dirty="0"/>
              <a:t>the </a:t>
            </a:r>
            <a:r>
              <a:rPr lang="en-US" sz="1600" dirty="0" err="1" smtClean="0"/>
              <a:t>mct</a:t>
            </a:r>
            <a:r>
              <a:rPr lang="el-GR" sz="1600" dirty="0" smtClean="0"/>
              <a:t> plate.</a:t>
            </a:r>
            <a:r>
              <a:rPr lang="en-US" sz="1600" dirty="0" smtClean="0"/>
              <a:t> </a:t>
            </a:r>
            <a:r>
              <a:rPr lang="el-GR" sz="1600" dirty="0" smtClean="0"/>
              <a:t> </a:t>
            </a:r>
            <a:r>
              <a:rPr lang="en-US" sz="1600" dirty="0" smtClean="0"/>
              <a:t>Do not take any of the eggs from the bottom of the Petri, as these are probably dead.  </a:t>
            </a:r>
            <a:r>
              <a:rPr lang="el-GR" sz="1600" dirty="0" smtClean="0"/>
              <a:t>Take </a:t>
            </a:r>
            <a:r>
              <a:rPr lang="en-US" sz="1600" dirty="0" smtClean="0"/>
              <a:t>only </a:t>
            </a:r>
            <a:r>
              <a:rPr lang="el-GR" sz="1600" dirty="0" smtClean="0"/>
              <a:t>floating </a:t>
            </a:r>
            <a:r>
              <a:rPr lang="el-GR" sz="1600" dirty="0"/>
              <a:t>live </a:t>
            </a:r>
            <a:r>
              <a:rPr lang="el-GR" sz="1600" dirty="0" smtClean="0"/>
              <a:t>eggs.</a:t>
            </a:r>
            <a:endParaRPr lang="en-US" sz="1600" dirty="0"/>
          </a:p>
          <a:p>
            <a:pPr marL="342900" indent="-342900">
              <a:buFont typeface="+mj-lt"/>
              <a:buAutoNum type="arabicPeriod"/>
            </a:pPr>
            <a:r>
              <a:rPr lang="en-US" sz="1600" dirty="0" smtClean="0"/>
              <a:t>Refill </a:t>
            </a:r>
            <a:r>
              <a:rPr lang="en-US" sz="1600" dirty="0"/>
              <a:t>the Petri </a:t>
            </a:r>
            <a:r>
              <a:rPr lang="en-US" sz="1600" dirty="0" smtClean="0"/>
              <a:t>with </a:t>
            </a:r>
            <a:r>
              <a:rPr lang="en-US" sz="1600" dirty="0"/>
              <a:t>sterilized seawater when needed: the more </a:t>
            </a:r>
            <a:r>
              <a:rPr lang="en-US" sz="1600" dirty="0" smtClean="0"/>
              <a:t>water and </a:t>
            </a:r>
            <a:r>
              <a:rPr lang="en-US" sz="1600" dirty="0"/>
              <a:t>less </a:t>
            </a:r>
            <a:r>
              <a:rPr lang="en-US" sz="1600" dirty="0" smtClean="0"/>
              <a:t>eggs, </a:t>
            </a:r>
            <a:r>
              <a:rPr lang="en-US" sz="1600" dirty="0"/>
              <a:t>the easier it is to </a:t>
            </a:r>
            <a:r>
              <a:rPr lang="en-US" sz="1600" dirty="0" smtClean="0"/>
              <a:t>load the </a:t>
            </a:r>
            <a:r>
              <a:rPr lang="en-US" sz="1600" dirty="0"/>
              <a:t>eggs </a:t>
            </a:r>
            <a:r>
              <a:rPr lang="en-US" sz="1600" dirty="0" smtClean="0"/>
              <a:t>with the pipette</a:t>
            </a:r>
            <a:r>
              <a:rPr lang="en-US" sz="1600" dirty="0"/>
              <a:t>.</a:t>
            </a:r>
          </a:p>
          <a:p>
            <a:pPr marL="342900" indent="-342900">
              <a:buFont typeface="+mj-lt"/>
              <a:buAutoNum type="arabicPeriod"/>
            </a:pPr>
            <a:r>
              <a:rPr lang="el-GR" sz="1600" dirty="0"/>
              <a:t>After </a:t>
            </a:r>
            <a:r>
              <a:rPr lang="en-US" sz="1600" dirty="0" smtClean="0"/>
              <a:t>completing the loading of the whole </a:t>
            </a:r>
            <a:r>
              <a:rPr lang="en-US" sz="1600" dirty="0" err="1" smtClean="0"/>
              <a:t>mct</a:t>
            </a:r>
            <a:r>
              <a:rPr lang="en-US" sz="1600" dirty="0" smtClean="0"/>
              <a:t> plate,</a:t>
            </a:r>
            <a:r>
              <a:rPr lang="el-GR" sz="1600" dirty="0" smtClean="0"/>
              <a:t> </a:t>
            </a:r>
            <a:r>
              <a:rPr lang="el-GR" sz="1600" dirty="0"/>
              <a:t>use the stereoscope to check  if there is </a:t>
            </a:r>
            <a:r>
              <a:rPr lang="en-US" sz="1600" dirty="0" smtClean="0"/>
              <a:t>one (1)</a:t>
            </a:r>
            <a:r>
              <a:rPr lang="el-GR" sz="1600" dirty="0" smtClean="0"/>
              <a:t> </a:t>
            </a:r>
            <a:r>
              <a:rPr lang="el-GR" sz="1600" dirty="0"/>
              <a:t>live egg in each well. </a:t>
            </a:r>
            <a:endParaRPr lang="en-US" sz="1600" dirty="0" smtClean="0"/>
          </a:p>
          <a:p>
            <a:pPr marL="342900" indent="-342900">
              <a:buFont typeface="+mj-lt"/>
              <a:buAutoNum type="arabicPeriod"/>
            </a:pPr>
            <a:r>
              <a:rPr lang="el-GR" sz="1600" dirty="0" smtClean="0"/>
              <a:t>If </a:t>
            </a:r>
            <a:r>
              <a:rPr lang="el-GR" sz="1600" dirty="0"/>
              <a:t>you find 2 or </a:t>
            </a:r>
            <a:r>
              <a:rPr lang="en-US" sz="1600" dirty="0" smtClean="0"/>
              <a:t>more</a:t>
            </a:r>
            <a:r>
              <a:rPr lang="el-GR" sz="1600" dirty="0" smtClean="0"/>
              <a:t> </a:t>
            </a:r>
            <a:r>
              <a:rPr lang="el-GR" sz="1600" dirty="0"/>
              <a:t>eggs or a dead </a:t>
            </a:r>
            <a:r>
              <a:rPr lang="el-GR" sz="1600" dirty="0" smtClean="0"/>
              <a:t>egg</a:t>
            </a:r>
            <a:r>
              <a:rPr lang="en-US" sz="1600" dirty="0" smtClean="0"/>
              <a:t>,</a:t>
            </a:r>
            <a:r>
              <a:rPr lang="el-GR" sz="1600" dirty="0" smtClean="0"/>
              <a:t> </a:t>
            </a:r>
            <a:r>
              <a:rPr lang="el-GR" sz="1600" dirty="0"/>
              <a:t>remove them and place a new one</a:t>
            </a:r>
            <a:r>
              <a:rPr lang="el-GR" sz="1600" dirty="0" smtClean="0"/>
              <a:t>.</a:t>
            </a:r>
            <a:r>
              <a:rPr lang="en-US" sz="1600" dirty="0" smtClean="0"/>
              <a:t>  Prepare 2 </a:t>
            </a:r>
            <a:r>
              <a:rPr lang="en-US" sz="1600" dirty="0" err="1" smtClean="0"/>
              <a:t>mct</a:t>
            </a:r>
            <a:r>
              <a:rPr lang="en-US" sz="1600" dirty="0" smtClean="0"/>
              <a:t> plates for each spawn to be monitored.</a:t>
            </a:r>
          </a:p>
          <a:p>
            <a:pPr marL="342900" indent="-342900">
              <a:buFont typeface="+mj-lt"/>
              <a:buAutoNum type="arabicPeriod"/>
            </a:pPr>
            <a:r>
              <a:rPr lang="en-US" sz="1600" dirty="0" smtClean="0"/>
              <a:t>Put the lids on the </a:t>
            </a:r>
            <a:r>
              <a:rPr lang="en-US" sz="1600" dirty="0" err="1" smtClean="0"/>
              <a:t>mct</a:t>
            </a:r>
            <a:r>
              <a:rPr lang="en-US" sz="1600" dirty="0" smtClean="0"/>
              <a:t> plates and put them in the controlled temperature incubator at the spawning temperature of the water.</a:t>
            </a:r>
          </a:p>
          <a:p>
            <a:pPr marL="342900" indent="-342900">
              <a:buFont typeface="+mj-lt"/>
              <a:buAutoNum type="arabicPeriod"/>
            </a:pPr>
            <a:endParaRPr lang="en-US" sz="1600" dirty="0" smtClean="0"/>
          </a:p>
          <a:p>
            <a:r>
              <a:rPr lang="en-US" sz="1400" dirty="0" smtClean="0">
                <a:solidFill>
                  <a:srgbClr val="FF0000"/>
                </a:solidFill>
              </a:rPr>
              <a:t>Warning!!!  Do not leave the Petri dish on the microscope for too long with full light, as the water will warm up rapidly. Use low light intensity and be quick!!!</a:t>
            </a:r>
            <a:endParaRPr lang="en-US" sz="1400" dirty="0">
              <a:solidFill>
                <a:srgbClr val="FF0000"/>
              </a:solidFill>
            </a:endParaRPr>
          </a:p>
        </p:txBody>
      </p:sp>
      <p:pic>
        <p:nvPicPr>
          <p:cNvPr id="5" name="Picture 4" descr="P101038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001" y="6079207"/>
            <a:ext cx="1979997" cy="1484997"/>
          </a:xfrm>
          <a:prstGeom prst="rect">
            <a:avLst/>
          </a:prstGeom>
        </p:spPr>
      </p:pic>
      <p:pic>
        <p:nvPicPr>
          <p:cNvPr id="11" name="Picture 10" descr="P10103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101" y="6079207"/>
            <a:ext cx="1979997" cy="1484997"/>
          </a:xfrm>
          <a:prstGeom prst="rect">
            <a:avLst/>
          </a:prstGeom>
        </p:spPr>
      </p:pic>
      <p:pic>
        <p:nvPicPr>
          <p:cNvPr id="12" name="Picture 11" descr="P2070405.JPG"/>
          <p:cNvPicPr>
            <a:picLocks noChangeAspect="1"/>
          </p:cNvPicPr>
          <p:nvPr/>
        </p:nvPicPr>
        <p:blipFill rotWithShape="1">
          <a:blip r:embed="rId4">
            <a:extLst>
              <a:ext uri="{28A0092B-C50C-407E-A947-70E740481C1C}">
                <a14:useLocalDpi xmlns:a14="http://schemas.microsoft.com/office/drawing/2010/main" val="0"/>
              </a:ext>
            </a:extLst>
          </a:blip>
          <a:srcRect t="28193" b="14901"/>
          <a:stretch/>
        </p:blipFill>
        <p:spPr>
          <a:xfrm>
            <a:off x="1408700" y="7645400"/>
            <a:ext cx="4036864" cy="1722900"/>
          </a:xfrm>
          <a:prstGeom prst="rect">
            <a:avLst/>
          </a:prstGeom>
        </p:spPr>
      </p:pic>
      <p:sp>
        <p:nvSpPr>
          <p:cNvPr id="2" name="Slide Number Placeholder 1"/>
          <p:cNvSpPr>
            <a:spLocks noGrp="1"/>
          </p:cNvSpPr>
          <p:nvPr>
            <p:ph type="sldNum" sz="quarter" idx="12"/>
          </p:nvPr>
        </p:nvSpPr>
        <p:spPr/>
        <p:txBody>
          <a:bodyPr/>
          <a:lstStyle/>
          <a:p>
            <a:fld id="{646428A9-4E6F-4A45-9946-3F3F60D6FD97}" type="slidenum">
              <a:rPr lang="en-US" smtClean="0"/>
              <a:t>8</a:t>
            </a:fld>
            <a:endParaRPr lang="en-US"/>
          </a:p>
        </p:txBody>
      </p:sp>
    </p:spTree>
    <p:extLst>
      <p:ext uri="{BB962C8B-B14F-4D97-AF65-F5344CB8AC3E}">
        <p14:creationId xmlns:p14="http://schemas.microsoft.com/office/powerpoint/2010/main" val="40871900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446" y="1145593"/>
            <a:ext cx="6243962" cy="2554545"/>
          </a:xfrm>
          <a:prstGeom prst="rect">
            <a:avLst/>
          </a:prstGeom>
          <a:noFill/>
        </p:spPr>
        <p:txBody>
          <a:bodyPr wrap="square" rtlCol="0">
            <a:spAutoFit/>
          </a:bodyPr>
          <a:lstStyle/>
          <a:p>
            <a:r>
              <a:rPr lang="en-US" sz="1600" b="1" dirty="0" smtClean="0"/>
              <a:t>Prepare the monitoring sheets for each </a:t>
            </a:r>
            <a:r>
              <a:rPr lang="en-US" sz="1600" b="1" dirty="0" err="1" smtClean="0"/>
              <a:t>microtiter</a:t>
            </a:r>
            <a:r>
              <a:rPr lang="en-US" sz="1600" b="1" dirty="0" smtClean="0"/>
              <a:t> plate (Step 7):</a:t>
            </a:r>
            <a:endParaRPr lang="en-US" sz="1600" dirty="0" smtClean="0">
              <a:effectLst/>
            </a:endParaRPr>
          </a:p>
          <a:p>
            <a:pPr marL="342900" indent="-342900">
              <a:buFont typeface="+mj-lt"/>
              <a:buAutoNum type="arabicPeriod"/>
            </a:pPr>
            <a:r>
              <a:rPr lang="en-US" sz="1600" dirty="0" smtClean="0"/>
              <a:t>Fill up the information on the top of each </a:t>
            </a:r>
            <a:r>
              <a:rPr lang="en-US" sz="1600" dirty="0" err="1" smtClean="0"/>
              <a:t>mct</a:t>
            </a:r>
            <a:r>
              <a:rPr lang="en-US" sz="1600" dirty="0" smtClean="0"/>
              <a:t> plate data sheet, including the following information:</a:t>
            </a:r>
          </a:p>
          <a:p>
            <a:pPr marL="800100" lvl="1" indent="-342900">
              <a:buFont typeface="+mj-lt"/>
              <a:buAutoNum type="arabicPeriod"/>
            </a:pPr>
            <a:r>
              <a:rPr lang="en-US" sz="1600" dirty="0" smtClean="0"/>
              <a:t>Species</a:t>
            </a:r>
          </a:p>
          <a:p>
            <a:pPr marL="800100" lvl="1" indent="-342900">
              <a:buFont typeface="+mj-lt"/>
              <a:buAutoNum type="arabicPeriod"/>
            </a:pPr>
            <a:r>
              <a:rPr lang="en-US" sz="1600" dirty="0" smtClean="0"/>
              <a:t>Tank</a:t>
            </a:r>
          </a:p>
          <a:p>
            <a:pPr marL="800100" lvl="1" indent="-342900">
              <a:buFont typeface="+mj-lt"/>
              <a:buAutoNum type="arabicPeriod"/>
            </a:pPr>
            <a:r>
              <a:rPr lang="en-US" sz="1600" dirty="0" smtClean="0"/>
              <a:t>Spawning date</a:t>
            </a:r>
          </a:p>
          <a:p>
            <a:pPr marL="800100" lvl="1" indent="-342900">
              <a:buFont typeface="+mj-lt"/>
              <a:buAutoNum type="arabicPeriod"/>
            </a:pPr>
            <a:r>
              <a:rPr lang="en-US" sz="1600" dirty="0" smtClean="0"/>
              <a:t>Spawning water temperature</a:t>
            </a:r>
          </a:p>
          <a:p>
            <a:pPr marL="800100" lvl="1" indent="-342900">
              <a:buFont typeface="+mj-lt"/>
              <a:buAutoNum type="arabicPeriod"/>
            </a:pPr>
            <a:r>
              <a:rPr lang="en-US" sz="1600" dirty="0" smtClean="0"/>
              <a:t>Fecundity (from Step 4)</a:t>
            </a:r>
          </a:p>
          <a:p>
            <a:pPr marL="800100" lvl="1" indent="-342900">
              <a:buFont typeface="+mj-lt"/>
              <a:buAutoNum type="arabicPeriod"/>
            </a:pPr>
            <a:r>
              <a:rPr lang="en-US" sz="1600" dirty="0" smtClean="0"/>
              <a:t>Fertilization % (from Step 4)</a:t>
            </a:r>
          </a:p>
          <a:p>
            <a:pPr marL="800100" lvl="1" indent="-342900">
              <a:buFont typeface="+mj-lt"/>
              <a:buAutoNum type="arabicPeriod"/>
            </a:pPr>
            <a:r>
              <a:rPr lang="en-US" sz="1600" dirty="0" smtClean="0"/>
              <a:t>Number of viable eggs loaded (should be 96)</a:t>
            </a:r>
          </a:p>
        </p:txBody>
      </p:sp>
      <p:sp>
        <p:nvSpPr>
          <p:cNvPr id="2" name="Slide Number Placeholder 1"/>
          <p:cNvSpPr>
            <a:spLocks noGrp="1"/>
          </p:cNvSpPr>
          <p:nvPr>
            <p:ph type="sldNum" sz="quarter" idx="12"/>
          </p:nvPr>
        </p:nvSpPr>
        <p:spPr/>
        <p:txBody>
          <a:bodyPr/>
          <a:lstStyle/>
          <a:p>
            <a:fld id="{646428A9-4E6F-4A45-9946-3F3F60D6FD97}" type="slidenum">
              <a:rPr lang="en-US" smtClean="0"/>
              <a:t>9</a:t>
            </a:fld>
            <a:endParaRPr lang="en-US"/>
          </a:p>
        </p:txBody>
      </p:sp>
      <p:pic>
        <p:nvPicPr>
          <p:cNvPr id="5" name="Picture 4" descr="mct plate.pdf"/>
          <p:cNvPicPr>
            <a:picLocks noChangeAspect="1"/>
          </p:cNvPicPr>
          <p:nvPr/>
        </p:nvPicPr>
        <p:blipFill rotWithShape="1">
          <a:blip r:embed="rId2">
            <a:extLst>
              <a:ext uri="{28A0092B-C50C-407E-A947-70E740481C1C}">
                <a14:useLocalDpi xmlns:a14="http://schemas.microsoft.com/office/drawing/2010/main" val="0"/>
              </a:ext>
            </a:extLst>
          </a:blip>
          <a:srcRect l="4717" t="5767" r="4964" b="6420"/>
          <a:stretch/>
        </p:blipFill>
        <p:spPr>
          <a:xfrm>
            <a:off x="1346200" y="4136274"/>
            <a:ext cx="3860800" cy="5311821"/>
          </a:xfrm>
          <a:prstGeom prst="rect">
            <a:avLst/>
          </a:prstGeom>
        </p:spPr>
      </p:pic>
    </p:spTree>
    <p:extLst>
      <p:ext uri="{BB962C8B-B14F-4D97-AF65-F5344CB8AC3E}">
        <p14:creationId xmlns:p14="http://schemas.microsoft.com/office/powerpoint/2010/main" val="389005415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587</TotalTime>
  <Words>2525</Words>
  <Application>Microsoft Macintosh PowerPoint</Application>
  <PresentationFormat>A4 Paper (210x297 mm)</PresentationFormat>
  <Paragraphs>699</Paragraphs>
  <Slides>14</Slides>
  <Notes>1</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Constantinos Mylonas</dc:creator>
  <cp:lastModifiedBy>Constantinos Mylonas</cp:lastModifiedBy>
  <cp:revision>97</cp:revision>
  <cp:lastPrinted>2014-02-28T12:44:23Z</cp:lastPrinted>
  <dcterms:created xsi:type="dcterms:W3CDTF">2014-02-25T09:28:21Z</dcterms:created>
  <dcterms:modified xsi:type="dcterms:W3CDTF">2014-02-28T13:01:42Z</dcterms:modified>
</cp:coreProperties>
</file>