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896" y="-1928"/>
      </p:cViewPr>
      <p:guideLst>
        <p:guide orient="horz" pos="203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5B00-24DD-6E41-A59A-A20AADBF435D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45D5-9F9C-E640-959D-24E3880C8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36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5B00-24DD-6E41-A59A-A20AADBF435D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45D5-9F9C-E640-959D-24E3880C8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336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5B00-24DD-6E41-A59A-A20AADBF435D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45D5-9F9C-E640-959D-24E3880C8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389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5B00-24DD-6E41-A59A-A20AADBF435D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45D5-9F9C-E640-959D-24E3880C8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463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5B00-24DD-6E41-A59A-A20AADBF435D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45D5-9F9C-E640-959D-24E3880C8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94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5B00-24DD-6E41-A59A-A20AADBF435D}" type="datetimeFigureOut">
              <a:rPr lang="en-US" smtClean="0"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45D5-9F9C-E640-959D-24E3880C8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04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5B00-24DD-6E41-A59A-A20AADBF435D}" type="datetimeFigureOut">
              <a:rPr lang="en-US" smtClean="0"/>
              <a:t>9/4/14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45D5-9F9C-E640-959D-24E3880C8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233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5B00-24DD-6E41-A59A-A20AADBF435D}" type="datetimeFigureOut">
              <a:rPr lang="en-US" smtClean="0"/>
              <a:t>9/4/14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45D5-9F9C-E640-959D-24E3880C8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82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5B00-24DD-6E41-A59A-A20AADBF435D}" type="datetimeFigureOut">
              <a:rPr lang="en-US" smtClean="0"/>
              <a:t>9/4/14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45D5-9F9C-E640-959D-24E3880C8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14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5B00-24DD-6E41-A59A-A20AADBF435D}" type="datetimeFigureOut">
              <a:rPr lang="en-US" smtClean="0"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45D5-9F9C-E640-959D-24E3880C8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7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5B00-24DD-6E41-A59A-A20AADBF435D}" type="datetimeFigureOut">
              <a:rPr lang="en-US" smtClean="0"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45D5-9F9C-E640-959D-24E3880C8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78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75B00-24DD-6E41-A59A-A20AADBF435D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D45D5-9F9C-E640-959D-24E3880C8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04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87806" y="1338867"/>
            <a:ext cx="4215529" cy="647999"/>
            <a:chOff x="981306" y="2761267"/>
            <a:chExt cx="4215529" cy="647999"/>
          </a:xfrm>
        </p:grpSpPr>
        <p:pic>
          <p:nvPicPr>
            <p:cNvPr id="4" name="Picture 3" descr="DIVERSIFY Logo full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3396" y="2761267"/>
              <a:ext cx="1593439" cy="647999"/>
            </a:xfrm>
            <a:prstGeom prst="rect">
              <a:avLst/>
            </a:prstGeom>
          </p:spPr>
        </p:pic>
        <p:pic>
          <p:nvPicPr>
            <p:cNvPr id="12" name="Picture 11" descr="flag_white_high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1306" y="2815267"/>
              <a:ext cx="815706" cy="539999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1858554" y="2762101"/>
              <a:ext cx="18591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kern="1200" dirty="0" smtClean="0"/>
                <a:t>Co-funded by the Seventh Framework </a:t>
              </a:r>
              <a:r>
                <a:rPr lang="en-US" sz="1200" dirty="0" err="1"/>
                <a:t>P</a:t>
              </a:r>
              <a:r>
                <a:rPr lang="en-US" sz="1200" kern="1200" dirty="0" err="1" smtClean="0"/>
                <a:t>rogramme</a:t>
              </a:r>
              <a:r>
                <a:rPr lang="en-US" sz="1200" kern="1200" dirty="0" smtClean="0"/>
                <a:t> </a:t>
              </a:r>
              <a:endParaRPr lang="en-US" sz="1200" kern="1200" dirty="0" smtClean="0"/>
            </a:p>
            <a:p>
              <a:r>
                <a:rPr lang="en-US" sz="1200" kern="1200" dirty="0" smtClean="0"/>
                <a:t>of the European Union</a:t>
              </a:r>
              <a:endParaRPr lang="en-US" sz="1200" kern="1200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187806" y="2683800"/>
            <a:ext cx="4212725" cy="648000"/>
            <a:chOff x="984110" y="4271300"/>
            <a:chExt cx="4212725" cy="648000"/>
          </a:xfrm>
        </p:grpSpPr>
        <p:pic>
          <p:nvPicPr>
            <p:cNvPr id="8" name="Picture 7" descr="flag_yellow_high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4110" y="4325300"/>
              <a:ext cx="815710" cy="540000"/>
            </a:xfrm>
            <a:prstGeom prst="rect">
              <a:avLst/>
            </a:prstGeom>
          </p:spPr>
        </p:pic>
        <p:pic>
          <p:nvPicPr>
            <p:cNvPr id="9" name="Picture 8" descr="DIVERSIFY Logo full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3392" y="4271300"/>
              <a:ext cx="1593443" cy="6480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1858554" y="4272135"/>
              <a:ext cx="18591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kern="1200" dirty="0" smtClean="0"/>
                <a:t>Co-funded by the Seventh Framework </a:t>
              </a:r>
              <a:r>
                <a:rPr lang="en-US" sz="1200" dirty="0" err="1"/>
                <a:t>P</a:t>
              </a:r>
              <a:r>
                <a:rPr lang="en-US" sz="1200" kern="1200" dirty="0" err="1" smtClean="0"/>
                <a:t>rogramme</a:t>
              </a:r>
              <a:r>
                <a:rPr lang="en-US" sz="1200" kern="1200" dirty="0" smtClean="0"/>
                <a:t> </a:t>
              </a:r>
              <a:endParaRPr lang="en-US" sz="1200" kern="1200" dirty="0" smtClean="0"/>
            </a:p>
            <a:p>
              <a:r>
                <a:rPr lang="en-US" sz="1200" kern="1200" dirty="0" smtClean="0"/>
                <a:t>of the European Union</a:t>
              </a:r>
              <a:endParaRPr lang="en-US" sz="1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72810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24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Constantinos Mylonas</dc:creator>
  <cp:lastModifiedBy>Constantinos Mylonas</cp:lastModifiedBy>
  <cp:revision>11</cp:revision>
  <dcterms:created xsi:type="dcterms:W3CDTF">2014-01-18T07:10:32Z</dcterms:created>
  <dcterms:modified xsi:type="dcterms:W3CDTF">2014-04-09T07:37:30Z</dcterms:modified>
</cp:coreProperties>
</file>